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60" r:id="rId2"/>
    <p:sldId id="261" r:id="rId3"/>
    <p:sldId id="268" r:id="rId4"/>
    <p:sldId id="269" r:id="rId5"/>
    <p:sldId id="257" r:id="rId6"/>
    <p:sldId id="270" r:id="rId7"/>
    <p:sldId id="288" r:id="rId8"/>
    <p:sldId id="292" r:id="rId9"/>
    <p:sldId id="296" r:id="rId10"/>
    <p:sldId id="262" r:id="rId11"/>
    <p:sldId id="267" r:id="rId12"/>
    <p:sldId id="258" r:id="rId13"/>
    <p:sldId id="259" r:id="rId14"/>
    <p:sldId id="263" r:id="rId15"/>
    <p:sldId id="264" r:id="rId16"/>
    <p:sldId id="265" r:id="rId17"/>
    <p:sldId id="266" r:id="rId18"/>
    <p:sldId id="271" r:id="rId19"/>
    <p:sldId id="277" r:id="rId20"/>
    <p:sldId id="284" r:id="rId21"/>
    <p:sldId id="272" r:id="rId22"/>
    <p:sldId id="276" r:id="rId23"/>
    <p:sldId id="286" r:id="rId24"/>
    <p:sldId id="295" r:id="rId25"/>
    <p:sldId id="273" r:id="rId26"/>
    <p:sldId id="278" r:id="rId27"/>
    <p:sldId id="287" r:id="rId28"/>
    <p:sldId id="291" r:id="rId29"/>
    <p:sldId id="293" r:id="rId30"/>
    <p:sldId id="297" r:id="rId31"/>
    <p:sldId id="274" r:id="rId32"/>
    <p:sldId id="279" r:id="rId33"/>
    <p:sldId id="281" r:id="rId34"/>
    <p:sldId id="283" r:id="rId35"/>
    <p:sldId id="289" r:id="rId36"/>
    <p:sldId id="290" r:id="rId37"/>
    <p:sldId id="294" r:id="rId38"/>
    <p:sldId id="298" r:id="rId39"/>
    <p:sldId id="275" r:id="rId40"/>
    <p:sldId id="280" r:id="rId41"/>
    <p:sldId id="28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26"/>
    <p:restoredTop sz="94389"/>
  </p:normalViewPr>
  <p:slideViewPr>
    <p:cSldViewPr snapToGrid="0" snapToObjects="1">
      <p:cViewPr varScale="1">
        <p:scale>
          <a:sx n="151" d="100"/>
          <a:sy n="151" d="100"/>
        </p:scale>
        <p:origin x="11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48248-2783-A441-98C5-AE0F36EF047D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E584C-5130-E64D-A658-0BC4DCB8F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10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13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18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65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72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B94B-E07F-AD4A-8AE9-B2977CD52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58E6A-8E64-1043-8F5E-07416567F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90FCF-3885-AC4B-9F2A-AF3E597F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0C5FC-B825-7B4C-9A7B-93EDB2C11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DCA67-ECD2-2E43-AEA3-453552C5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9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8E5F-C3E9-D348-833F-23546329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4B272-08A1-E549-A52C-A67561E67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D93B9-0533-1141-B5D2-9944C2480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00119-2DE5-0F4F-AAE3-26A0C7313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018DB-947C-5243-AB99-1CDF5D94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8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C4733-19A8-3B4E-966A-D111D4269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857CDF-617D-D648-A2A0-6788E3FF0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C24FE-AA64-1D49-87F7-1110BBDAB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35711-1257-2D44-B1EE-958D3AD9E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7BF65-D698-204A-BABD-C3CB16EA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3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BC04-B62F-0E4F-A987-62FED0F3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09CFE-6957-8240-A342-76F94303B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D2AB6-5614-354F-A057-D1DE173F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368BA-F418-9E47-86F8-03894E863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04EF2-21BD-3A4A-B454-99ACD036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8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85A5-7B2B-8F48-A87E-854E32658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0FA68-4057-C74D-A7AC-E8A941A85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DEA2B-A80C-7E4D-B528-82AF872A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5E2E7-8515-5941-9CB3-81303DFC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FB157-2803-2245-B1F1-CE71DB84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96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D4F6-6CC1-634E-84DA-5F6BB0C3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F9878-E31B-1C4F-934A-E3FF15928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55A46-7B02-6E43-BC7A-9D036BBD1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4249A-09C0-0141-B5A6-B8ADC724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2B0F0-459E-6B40-9FE2-3FD4CAE1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D690B-DD19-D748-947C-270EAE99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34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4F15-15C7-784A-918E-B806FFC0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DCA58-EA1B-5A47-8863-391CF4235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312F6-DFE9-C546-9C6A-3B5DAADC5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2BC6A5-8B2F-DB47-9980-AE386D1B3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688EA4-FC58-C342-AC9D-6A5A9EE24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4F2B8C-9E65-6F48-AF09-0ED0029BD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91265-A0A5-8648-9F32-4636ED2C4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DB03CC-1DB6-784B-B1C6-1651441B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EB91-2D01-C046-BF25-7694D7DE0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2C168D-71F6-9549-8E51-CCC53322C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2AA2A-B78D-A647-A623-336717549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82DEA-D9A5-C14B-B26B-69C3404A2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2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D1385E-B64C-3E41-B639-E2C9BA282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A5565D-88F3-E447-B613-ADA78DD0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A540A-0E42-3340-88BC-AF28574E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5604A-C495-EE4A-8C12-1DCA59F3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030D4-473F-714A-845D-4E2FCE59A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34BAB-C640-AC49-A780-A22E1F6EE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1FDDB-7E62-8047-A3DB-5DA12CDE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ECD39-8FAD-3B40-8086-D3673C41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50851-8BE2-4341-A3F2-7F410429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01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2552-94EA-BE4B-8293-7D339E44E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556E9A-7516-354F-B64E-BB91887C4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D63A8-AD46-9E44-93E7-22E0B5C80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B1FE1-F238-4546-B361-C6239962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C3BA4-84E8-B143-B590-6B12F9AD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E2B25-BC09-E642-84DD-54D2A176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3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F70431-47DB-314F-8E1D-9F3581D07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2339D-51E0-834F-8763-A1E056428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D3ECC-BFA7-F244-B7BF-2FA712200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6212C-1CE2-3649-A653-54DD210202D5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FB058-5645-8547-BCE6-C9AC480E9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38F0C-5DE2-064F-83CF-4DB817658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0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2B0D-0F94-514F-9377-2342C33961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Survey Comparison Project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FC59E-6ED3-9343-8729-E2DD7E02C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0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C0B6-9C1D-A045-930A-06E93CA4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vs. Transect Figures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339A0-FAC6-4E4E-AD15-B831B46C6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4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F3E1B8E-5B7D-0445-A628-212968636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36"/>
            <a:ext cx="12192000" cy="65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89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993FA88-EBE1-4040-BD22-329DC0237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5" y="243034"/>
            <a:ext cx="10088389" cy="6614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D6B4D3-589F-324B-9118-F53057360E95}"/>
              </a:ext>
            </a:extLst>
          </p:cNvPr>
          <p:cNvSpPr txBox="1"/>
          <p:nvPr/>
        </p:nvSpPr>
        <p:spPr>
          <a:xfrm>
            <a:off x="2926254" y="130148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FF426-A2A6-A741-9769-FB019AB93366}"/>
              </a:ext>
            </a:extLst>
          </p:cNvPr>
          <p:cNvSpPr txBox="1"/>
          <p:nvPr/>
        </p:nvSpPr>
        <p:spPr>
          <a:xfrm>
            <a:off x="5139336" y="81292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C8C76-8A18-524B-9B08-8C857E036C89}"/>
              </a:ext>
            </a:extLst>
          </p:cNvPr>
          <p:cNvSpPr txBox="1"/>
          <p:nvPr/>
        </p:nvSpPr>
        <p:spPr>
          <a:xfrm>
            <a:off x="9570547" y="28499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FE7D4-48C7-8E40-9EE5-F8F9F646DF0B}"/>
              </a:ext>
            </a:extLst>
          </p:cNvPr>
          <p:cNvSpPr txBox="1"/>
          <p:nvPr/>
        </p:nvSpPr>
        <p:spPr>
          <a:xfrm>
            <a:off x="7353619" y="445371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44456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D3F8264-D1F5-624C-9745-423902284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53" y="160740"/>
            <a:ext cx="10213894" cy="66972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42F36D-CCD6-3E49-8146-00525E7EDDB0}"/>
              </a:ext>
            </a:extLst>
          </p:cNvPr>
          <p:cNvSpPr txBox="1"/>
          <p:nvPr/>
        </p:nvSpPr>
        <p:spPr>
          <a:xfrm>
            <a:off x="4109594" y="810329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BE77B-6B65-1E46-9278-4D2E576F9BEC}"/>
              </a:ext>
            </a:extLst>
          </p:cNvPr>
          <p:cNvSpPr txBox="1"/>
          <p:nvPr/>
        </p:nvSpPr>
        <p:spPr>
          <a:xfrm>
            <a:off x="8395013" y="-9592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5633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1AA0365-F44A-874F-A321-874D63B3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94" y="213643"/>
            <a:ext cx="10133212" cy="6644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6E5CA-4E97-5841-9544-4677A31D0664}"/>
              </a:ext>
            </a:extLst>
          </p:cNvPr>
          <p:cNvSpPr txBox="1"/>
          <p:nvPr/>
        </p:nvSpPr>
        <p:spPr>
          <a:xfrm>
            <a:off x="4128052" y="23658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89524-7FCD-5B4B-BB41-0E75F383C9A5}"/>
              </a:ext>
            </a:extLst>
          </p:cNvPr>
          <p:cNvSpPr txBox="1"/>
          <p:nvPr/>
        </p:nvSpPr>
        <p:spPr>
          <a:xfrm>
            <a:off x="8368120" y="5753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97735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0CCCF15-D87A-344B-9019-1292216C1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82" y="0"/>
            <a:ext cx="1045903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46A3FD-D248-7649-963F-5B5B7263C3CB}"/>
              </a:ext>
            </a:extLst>
          </p:cNvPr>
          <p:cNvSpPr txBox="1"/>
          <p:nvPr/>
        </p:nvSpPr>
        <p:spPr>
          <a:xfrm>
            <a:off x="8618177" y="251012"/>
            <a:ext cx="2707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Estimate = 0.0077157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z value = 4.307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p-value = 1.65e-05</a:t>
            </a:r>
          </a:p>
        </p:txBody>
      </p:sp>
    </p:spTree>
    <p:extLst>
      <p:ext uri="{BB962C8B-B14F-4D97-AF65-F5344CB8AC3E}">
        <p14:creationId xmlns:p14="http://schemas.microsoft.com/office/powerpoint/2010/main" val="3247139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D09A3EFC-8525-404E-8A76-6D89A8E8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41" y="331206"/>
            <a:ext cx="9953918" cy="6526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6736C-5EFD-584C-B617-20833BC1B489}"/>
              </a:ext>
            </a:extLst>
          </p:cNvPr>
          <p:cNvSpPr txBox="1"/>
          <p:nvPr/>
        </p:nvSpPr>
        <p:spPr>
          <a:xfrm>
            <a:off x="2973320" y="1292520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619C8-587C-2C48-866D-AF45CDBAD475}"/>
              </a:ext>
            </a:extLst>
          </p:cNvPr>
          <p:cNvSpPr txBox="1"/>
          <p:nvPr/>
        </p:nvSpPr>
        <p:spPr>
          <a:xfrm>
            <a:off x="5136691" y="115923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BE8C65-8A50-3843-AD8E-DC10F1977959}"/>
              </a:ext>
            </a:extLst>
          </p:cNvPr>
          <p:cNvSpPr txBox="1"/>
          <p:nvPr/>
        </p:nvSpPr>
        <p:spPr>
          <a:xfrm>
            <a:off x="9489865" y="1364239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44423-BD13-CF43-8189-435B18FE416D}"/>
              </a:ext>
            </a:extLst>
          </p:cNvPr>
          <p:cNvSpPr txBox="1"/>
          <p:nvPr/>
        </p:nvSpPr>
        <p:spPr>
          <a:xfrm>
            <a:off x="7335689" y="57984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02176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10A4844-F7E7-B045-AF7A-2040309A1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5"/>
          <a:stretch/>
        </p:blipFill>
        <p:spPr>
          <a:xfrm>
            <a:off x="-3784" y="-97330"/>
            <a:ext cx="12194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05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E505CE00-0AC4-0041-B036-187D09E9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06" y="69275"/>
            <a:ext cx="1035658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1AB8FE-7F9D-4244-8C74-43BDED878709}"/>
              </a:ext>
            </a:extLst>
          </p:cNvPr>
          <p:cNvSpPr/>
          <p:nvPr/>
        </p:nvSpPr>
        <p:spPr>
          <a:xfrm>
            <a:off x="748145" y="-1"/>
            <a:ext cx="568037" cy="692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6507DA-AFC6-A742-919C-BD409081D967}"/>
              </a:ext>
            </a:extLst>
          </p:cNvPr>
          <p:cNvSpPr/>
          <p:nvPr/>
        </p:nvSpPr>
        <p:spPr>
          <a:xfrm>
            <a:off x="6011219" y="69275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FDE683-B279-B14C-9D58-5E290F3F5A4C}"/>
              </a:ext>
            </a:extLst>
          </p:cNvPr>
          <p:cNvSpPr txBox="1"/>
          <p:nvPr/>
        </p:nvSpPr>
        <p:spPr>
          <a:xfrm rot="16200000">
            <a:off x="-2375213" y="326744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E2E120-9DCC-5E4E-A32B-6D70A5F08189}"/>
              </a:ext>
            </a:extLst>
          </p:cNvPr>
          <p:cNvSpPr txBox="1"/>
          <p:nvPr/>
        </p:nvSpPr>
        <p:spPr>
          <a:xfrm>
            <a:off x="2659470" y="27814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78AD44-A2D9-A84E-8B60-DF6BB44D0562}"/>
              </a:ext>
            </a:extLst>
          </p:cNvPr>
          <p:cNvSpPr txBox="1"/>
          <p:nvPr/>
        </p:nvSpPr>
        <p:spPr>
          <a:xfrm>
            <a:off x="4686870" y="-11692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C8618C-D107-E64C-8328-C3BA5FDF3713}"/>
              </a:ext>
            </a:extLst>
          </p:cNvPr>
          <p:cNvSpPr txBox="1"/>
          <p:nvPr/>
        </p:nvSpPr>
        <p:spPr>
          <a:xfrm>
            <a:off x="7247529" y="389418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E955F6-3F9F-4245-8CC6-9E279724FEE6}"/>
              </a:ext>
            </a:extLst>
          </p:cNvPr>
          <p:cNvSpPr txBox="1"/>
          <p:nvPr/>
        </p:nvSpPr>
        <p:spPr>
          <a:xfrm>
            <a:off x="8338159" y="369413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4464EC-A3B2-0040-BAAC-E64342663546}"/>
              </a:ext>
            </a:extLst>
          </p:cNvPr>
          <p:cNvSpPr txBox="1"/>
          <p:nvPr/>
        </p:nvSpPr>
        <p:spPr>
          <a:xfrm>
            <a:off x="9383528" y="352704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58EE97-104E-6544-BF46-623C57A0FCE5}"/>
              </a:ext>
            </a:extLst>
          </p:cNvPr>
          <p:cNvSpPr txBox="1"/>
          <p:nvPr/>
        </p:nvSpPr>
        <p:spPr>
          <a:xfrm>
            <a:off x="10428897" y="329402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4C8F8-518E-5A40-8728-440CD66CE806}"/>
              </a:ext>
            </a:extLst>
          </p:cNvPr>
          <p:cNvSpPr txBox="1"/>
          <p:nvPr/>
        </p:nvSpPr>
        <p:spPr>
          <a:xfrm>
            <a:off x="9883232" y="83127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0.006355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3.801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0.000144</a:t>
            </a:r>
          </a:p>
        </p:txBody>
      </p:sp>
    </p:spTree>
    <p:extLst>
      <p:ext uri="{BB962C8B-B14F-4D97-AF65-F5344CB8AC3E}">
        <p14:creationId xmlns:p14="http://schemas.microsoft.com/office/powerpoint/2010/main" val="2779818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458707F-CC86-D745-AB52-6906CD0F3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9" y="55420"/>
            <a:ext cx="1145585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CE7A80-79A3-7547-AF54-E580C0234C8A}"/>
              </a:ext>
            </a:extLst>
          </p:cNvPr>
          <p:cNvSpPr/>
          <p:nvPr/>
        </p:nvSpPr>
        <p:spPr>
          <a:xfrm>
            <a:off x="5670842" y="69275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CE0D1-0705-D34D-B6B1-8F51B4773EA8}"/>
              </a:ext>
            </a:extLst>
          </p:cNvPr>
          <p:cNvSpPr/>
          <p:nvPr/>
        </p:nvSpPr>
        <p:spPr>
          <a:xfrm>
            <a:off x="-10986" y="0"/>
            <a:ext cx="568037" cy="6913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FCDFE-04AD-104D-B2F5-6F52168210C2}"/>
              </a:ext>
            </a:extLst>
          </p:cNvPr>
          <p:cNvSpPr txBox="1"/>
          <p:nvPr/>
        </p:nvSpPr>
        <p:spPr>
          <a:xfrm>
            <a:off x="10376053" y="87502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0.006355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3.801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0.000144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B4E2B-46B4-8E4C-BCD8-58B35E0C003B}"/>
              </a:ext>
            </a:extLst>
          </p:cNvPr>
          <p:cNvSpPr txBox="1"/>
          <p:nvPr/>
        </p:nvSpPr>
        <p:spPr>
          <a:xfrm>
            <a:off x="2054200" y="29200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7312F-810F-C645-A8A6-F5AFD008A7FB}"/>
              </a:ext>
            </a:extLst>
          </p:cNvPr>
          <p:cNvSpPr txBox="1"/>
          <p:nvPr/>
        </p:nvSpPr>
        <p:spPr>
          <a:xfrm>
            <a:off x="4358684" y="-11692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77B7E-E745-1F47-8ABE-D4B8063B9C77}"/>
              </a:ext>
            </a:extLst>
          </p:cNvPr>
          <p:cNvSpPr txBox="1"/>
          <p:nvPr/>
        </p:nvSpPr>
        <p:spPr>
          <a:xfrm>
            <a:off x="7127167" y="392189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AEC457-3F45-3245-9552-FF8A04214CE7}"/>
              </a:ext>
            </a:extLst>
          </p:cNvPr>
          <p:cNvSpPr txBox="1"/>
          <p:nvPr/>
        </p:nvSpPr>
        <p:spPr>
          <a:xfrm>
            <a:off x="8328637" y="369413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54356-31B3-FB43-873B-3BBF1DA7E889}"/>
              </a:ext>
            </a:extLst>
          </p:cNvPr>
          <p:cNvSpPr txBox="1"/>
          <p:nvPr/>
        </p:nvSpPr>
        <p:spPr>
          <a:xfrm>
            <a:off x="9526407" y="351318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A6FE50-6635-714F-A2A7-21034CA8697E}"/>
              </a:ext>
            </a:extLst>
          </p:cNvPr>
          <p:cNvSpPr txBox="1"/>
          <p:nvPr/>
        </p:nvSpPr>
        <p:spPr>
          <a:xfrm>
            <a:off x="423489" y="0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1806A-55BA-7545-B359-39A4F0DE4196}"/>
              </a:ext>
            </a:extLst>
          </p:cNvPr>
          <p:cNvSpPr txBox="1"/>
          <p:nvPr/>
        </p:nvSpPr>
        <p:spPr>
          <a:xfrm>
            <a:off x="6143419" y="0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F8C23-61A7-6B48-8AA8-B69E571AED80}"/>
              </a:ext>
            </a:extLst>
          </p:cNvPr>
          <p:cNvSpPr txBox="1"/>
          <p:nvPr/>
        </p:nvSpPr>
        <p:spPr>
          <a:xfrm>
            <a:off x="417009" y="3107822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0E0F50-4A6D-1144-8FDA-009A185B92CF}"/>
              </a:ext>
            </a:extLst>
          </p:cNvPr>
          <p:cNvSpPr txBox="1"/>
          <p:nvPr/>
        </p:nvSpPr>
        <p:spPr>
          <a:xfrm>
            <a:off x="6157851" y="3098165"/>
            <a:ext cx="56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BD1D4-65DD-EB4C-8795-776E7695ED12}"/>
              </a:ext>
            </a:extLst>
          </p:cNvPr>
          <p:cNvSpPr txBox="1"/>
          <p:nvPr/>
        </p:nvSpPr>
        <p:spPr>
          <a:xfrm rot="16200000">
            <a:off x="-3198167" y="3267443"/>
            <a:ext cx="685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AFD37B-8392-2841-AC1E-5900E65FB77F}"/>
              </a:ext>
            </a:extLst>
          </p:cNvPr>
          <p:cNvSpPr txBox="1"/>
          <p:nvPr/>
        </p:nvSpPr>
        <p:spPr>
          <a:xfrm>
            <a:off x="1625628" y="330787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DD3C7C-2B8B-7E42-A6BE-D36E17A77A4D}"/>
              </a:ext>
            </a:extLst>
          </p:cNvPr>
          <p:cNvSpPr txBox="1"/>
          <p:nvPr/>
        </p:nvSpPr>
        <p:spPr>
          <a:xfrm>
            <a:off x="3193163" y="341011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C70D57-F7D7-404B-8DFC-9AD62B6723D4}"/>
              </a:ext>
            </a:extLst>
          </p:cNvPr>
          <p:cNvSpPr txBox="1"/>
          <p:nvPr/>
        </p:nvSpPr>
        <p:spPr>
          <a:xfrm>
            <a:off x="4796409" y="345168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9ED9F9-5C3D-5740-9131-E380F2946AE3}"/>
              </a:ext>
            </a:extLst>
          </p:cNvPr>
          <p:cNvSpPr txBox="1"/>
          <p:nvPr/>
        </p:nvSpPr>
        <p:spPr>
          <a:xfrm>
            <a:off x="10738032" y="330787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90287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0833-107F-6E43-B3BA-3EA39EB1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vs. Roving Surveys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53CD4-4EB8-9246-865F-A31038B11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0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Chart, box and whisker chart&#10;&#10;Description automatically generated">
            <a:extLst>
              <a:ext uri="{FF2B5EF4-FFF2-40B4-BE49-F238E27FC236}">
                <a16:creationId xmlns:a16="http://schemas.microsoft.com/office/drawing/2014/main" id="{2EF4F2E5-992C-0847-B23B-6F1855599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78" r="-79"/>
          <a:stretch/>
        </p:blipFill>
        <p:spPr>
          <a:xfrm>
            <a:off x="6405936" y="882041"/>
            <a:ext cx="5252143" cy="5824800"/>
          </a:xfrm>
          <a:prstGeom prst="rect">
            <a:avLst/>
          </a:prstGeom>
        </p:spPr>
      </p:pic>
      <p:pic>
        <p:nvPicPr>
          <p:cNvPr id="22" name="Picture 21" descr="Chart, box and whisker chart&#10;&#10;Description automatically generated">
            <a:extLst>
              <a:ext uri="{FF2B5EF4-FFF2-40B4-BE49-F238E27FC236}">
                <a16:creationId xmlns:a16="http://schemas.microsoft.com/office/drawing/2014/main" id="{385878C4-7C96-DA4D-9B7B-00DF9E7B3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788"/>
          <a:stretch/>
        </p:blipFill>
        <p:spPr>
          <a:xfrm>
            <a:off x="184505" y="861871"/>
            <a:ext cx="5659093" cy="5824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DF19A5-9071-A549-AC88-94ABF9BCB7DE}"/>
              </a:ext>
            </a:extLst>
          </p:cNvPr>
          <p:cNvSpPr/>
          <p:nvPr/>
        </p:nvSpPr>
        <p:spPr>
          <a:xfrm>
            <a:off x="166580" y="50480"/>
            <a:ext cx="353293" cy="6802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D79DD-DD58-994F-AE47-BD937AF9689B}"/>
              </a:ext>
            </a:extLst>
          </p:cNvPr>
          <p:cNvSpPr txBox="1"/>
          <p:nvPr/>
        </p:nvSpPr>
        <p:spPr>
          <a:xfrm rot="16200000">
            <a:off x="-3137585" y="3310587"/>
            <a:ext cx="67887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0B7B4-80C6-1648-B25E-F972EF53DCFB}"/>
              </a:ext>
            </a:extLst>
          </p:cNvPr>
          <p:cNvSpPr txBox="1"/>
          <p:nvPr/>
        </p:nvSpPr>
        <p:spPr>
          <a:xfrm>
            <a:off x="7805372" y="392211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9C6E1-D4DA-114C-974E-7C918DDEAABD}"/>
              </a:ext>
            </a:extLst>
          </p:cNvPr>
          <p:cNvSpPr txBox="1"/>
          <p:nvPr/>
        </p:nvSpPr>
        <p:spPr>
          <a:xfrm>
            <a:off x="10094505" y="3597943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620175-1493-BE4E-8F7D-4702A06762D1}"/>
              </a:ext>
            </a:extLst>
          </p:cNvPr>
          <p:cNvSpPr txBox="1"/>
          <p:nvPr/>
        </p:nvSpPr>
        <p:spPr>
          <a:xfrm>
            <a:off x="7156664" y="118520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7B24FE-1882-B843-A692-4ABF528DA7FC}"/>
              </a:ext>
            </a:extLst>
          </p:cNvPr>
          <p:cNvSpPr txBox="1"/>
          <p:nvPr/>
        </p:nvSpPr>
        <p:spPr>
          <a:xfrm>
            <a:off x="8355180" y="100226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7EECDB-FCC6-734E-8A21-D00C4E1F00E9}"/>
              </a:ext>
            </a:extLst>
          </p:cNvPr>
          <p:cNvSpPr txBox="1"/>
          <p:nvPr/>
        </p:nvSpPr>
        <p:spPr>
          <a:xfrm>
            <a:off x="9556386" y="83099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C10E3E-8A03-774F-89DE-14E709C938DD}"/>
              </a:ext>
            </a:extLst>
          </p:cNvPr>
          <p:cNvSpPr txBox="1"/>
          <p:nvPr/>
        </p:nvSpPr>
        <p:spPr>
          <a:xfrm>
            <a:off x="389753" y="550279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C39F48-4B02-B54D-9060-C67B9A845B9D}"/>
              </a:ext>
            </a:extLst>
          </p:cNvPr>
          <p:cNvSpPr txBox="1"/>
          <p:nvPr/>
        </p:nvSpPr>
        <p:spPr>
          <a:xfrm>
            <a:off x="6232917" y="550279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56A99-3CFD-C74F-9418-944ABDCEA068}"/>
              </a:ext>
            </a:extLst>
          </p:cNvPr>
          <p:cNvSpPr txBox="1"/>
          <p:nvPr/>
        </p:nvSpPr>
        <p:spPr>
          <a:xfrm>
            <a:off x="383667" y="3457904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65C2F6-27B9-1742-B851-E2E20D3357D6}"/>
              </a:ext>
            </a:extLst>
          </p:cNvPr>
          <p:cNvSpPr txBox="1"/>
          <p:nvPr/>
        </p:nvSpPr>
        <p:spPr>
          <a:xfrm>
            <a:off x="6232918" y="3456743"/>
            <a:ext cx="56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544D2D-6EC1-3142-90F2-BB79D7141163}"/>
              </a:ext>
            </a:extLst>
          </p:cNvPr>
          <p:cNvSpPr txBox="1"/>
          <p:nvPr/>
        </p:nvSpPr>
        <p:spPr>
          <a:xfrm>
            <a:off x="1538795" y="358722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4D05BE-7067-9844-ADF3-65866F586B64}"/>
              </a:ext>
            </a:extLst>
          </p:cNvPr>
          <p:cNvSpPr txBox="1"/>
          <p:nvPr/>
        </p:nvSpPr>
        <p:spPr>
          <a:xfrm>
            <a:off x="3110250" y="368075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68E9B6-6D74-6249-9398-2F05293D0764}"/>
              </a:ext>
            </a:extLst>
          </p:cNvPr>
          <p:cNvSpPr txBox="1"/>
          <p:nvPr/>
        </p:nvSpPr>
        <p:spPr>
          <a:xfrm>
            <a:off x="4689278" y="372232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401A07-3564-224D-AAED-E007004FF477}"/>
              </a:ext>
            </a:extLst>
          </p:cNvPr>
          <p:cNvSpPr txBox="1"/>
          <p:nvPr/>
        </p:nvSpPr>
        <p:spPr>
          <a:xfrm>
            <a:off x="10748881" y="65791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4C4E27-61D8-FE42-B5D8-D9401C3024EB}"/>
              </a:ext>
            </a:extLst>
          </p:cNvPr>
          <p:cNvSpPr txBox="1"/>
          <p:nvPr/>
        </p:nvSpPr>
        <p:spPr>
          <a:xfrm>
            <a:off x="5037077" y="2729292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1BCB43-BA31-2F4D-BA90-DA0610AB7A91}"/>
              </a:ext>
            </a:extLst>
          </p:cNvPr>
          <p:cNvSpPr txBox="1"/>
          <p:nvPr/>
        </p:nvSpPr>
        <p:spPr>
          <a:xfrm>
            <a:off x="4996142" y="980777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8A3DB6-CA6F-D744-B478-01C9B3A955AA}"/>
              </a:ext>
            </a:extLst>
          </p:cNvPr>
          <p:cNvCxnSpPr>
            <a:cxnSpLocks/>
          </p:cNvCxnSpPr>
          <p:nvPr/>
        </p:nvCxnSpPr>
        <p:spPr>
          <a:xfrm flipV="1">
            <a:off x="5796751" y="1406101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5EF595-A1EF-AE4B-A0B8-9BDF96515E63}"/>
              </a:ext>
            </a:extLst>
          </p:cNvPr>
          <p:cNvCxnSpPr>
            <a:cxnSpLocks/>
          </p:cNvCxnSpPr>
          <p:nvPr/>
        </p:nvCxnSpPr>
        <p:spPr>
          <a:xfrm>
            <a:off x="5797031" y="2171596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FDBF29C-C8FB-0A43-ADB4-82D0F6DC48E9}"/>
              </a:ext>
            </a:extLst>
          </p:cNvPr>
          <p:cNvSpPr txBox="1"/>
          <p:nvPr/>
        </p:nvSpPr>
        <p:spPr>
          <a:xfrm>
            <a:off x="5033340" y="563089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1B7AAD-AF83-0B4F-B851-3578DEC3F786}"/>
              </a:ext>
            </a:extLst>
          </p:cNvPr>
          <p:cNvSpPr txBox="1"/>
          <p:nvPr/>
        </p:nvSpPr>
        <p:spPr>
          <a:xfrm>
            <a:off x="4992405" y="3882376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2A2BB88-C040-CB48-96DE-AEA81FAB9494}"/>
              </a:ext>
            </a:extLst>
          </p:cNvPr>
          <p:cNvCxnSpPr>
            <a:cxnSpLocks/>
          </p:cNvCxnSpPr>
          <p:nvPr/>
        </p:nvCxnSpPr>
        <p:spPr>
          <a:xfrm flipV="1">
            <a:off x="5793014" y="4307700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7622DC1-2C25-214F-A3A2-CF2DB250B8C6}"/>
              </a:ext>
            </a:extLst>
          </p:cNvPr>
          <p:cNvCxnSpPr>
            <a:cxnSpLocks/>
          </p:cNvCxnSpPr>
          <p:nvPr/>
        </p:nvCxnSpPr>
        <p:spPr>
          <a:xfrm>
            <a:off x="5793294" y="5073195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914851A-A1A2-624E-B188-B052C70AA554}"/>
              </a:ext>
            </a:extLst>
          </p:cNvPr>
          <p:cNvSpPr txBox="1"/>
          <p:nvPr/>
        </p:nvSpPr>
        <p:spPr>
          <a:xfrm>
            <a:off x="10863383" y="2733760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1CE8BB-473F-0345-B849-8C0F01C44EDB}"/>
              </a:ext>
            </a:extLst>
          </p:cNvPr>
          <p:cNvSpPr txBox="1"/>
          <p:nvPr/>
        </p:nvSpPr>
        <p:spPr>
          <a:xfrm>
            <a:off x="10822448" y="985245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6E320A-314E-6642-87F8-19F98AC8EE11}"/>
              </a:ext>
            </a:extLst>
          </p:cNvPr>
          <p:cNvCxnSpPr>
            <a:cxnSpLocks/>
          </p:cNvCxnSpPr>
          <p:nvPr/>
        </p:nvCxnSpPr>
        <p:spPr>
          <a:xfrm flipV="1">
            <a:off x="11623057" y="1410569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DBD5A06-F911-A847-936D-E8B8CCB904BD}"/>
              </a:ext>
            </a:extLst>
          </p:cNvPr>
          <p:cNvCxnSpPr>
            <a:cxnSpLocks/>
          </p:cNvCxnSpPr>
          <p:nvPr/>
        </p:nvCxnSpPr>
        <p:spPr>
          <a:xfrm>
            <a:off x="11623337" y="2176064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AC0784B-81C4-6549-887A-6F14AF0B3D85}"/>
              </a:ext>
            </a:extLst>
          </p:cNvPr>
          <p:cNvSpPr txBox="1"/>
          <p:nvPr/>
        </p:nvSpPr>
        <p:spPr>
          <a:xfrm>
            <a:off x="10854818" y="5670646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1538D7-1CCE-8643-AD0C-49C3F90C73FD}"/>
              </a:ext>
            </a:extLst>
          </p:cNvPr>
          <p:cNvSpPr txBox="1"/>
          <p:nvPr/>
        </p:nvSpPr>
        <p:spPr>
          <a:xfrm>
            <a:off x="10813883" y="392213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C6A26A1-552C-444F-AEB9-9C59F8D800D8}"/>
              </a:ext>
            </a:extLst>
          </p:cNvPr>
          <p:cNvCxnSpPr>
            <a:cxnSpLocks/>
          </p:cNvCxnSpPr>
          <p:nvPr/>
        </p:nvCxnSpPr>
        <p:spPr>
          <a:xfrm flipV="1">
            <a:off x="11614492" y="4347455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28B6F0E-236A-E244-8C19-C3E0735F2878}"/>
              </a:ext>
            </a:extLst>
          </p:cNvPr>
          <p:cNvCxnSpPr>
            <a:cxnSpLocks/>
          </p:cNvCxnSpPr>
          <p:nvPr/>
        </p:nvCxnSpPr>
        <p:spPr>
          <a:xfrm>
            <a:off x="11614772" y="5112950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388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E1E5DE2A-8C99-B24C-BA53-2A7AEB394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7" y="191070"/>
            <a:ext cx="10433668" cy="67145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363A7D-314A-0347-963E-23912F8E8920}"/>
              </a:ext>
            </a:extLst>
          </p:cNvPr>
          <p:cNvSpPr/>
          <p:nvPr/>
        </p:nvSpPr>
        <p:spPr>
          <a:xfrm>
            <a:off x="5257630" y="76578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07C8F8-02F3-1740-943A-6E6752899EE2}"/>
              </a:ext>
            </a:extLst>
          </p:cNvPr>
          <p:cNvSpPr/>
          <p:nvPr/>
        </p:nvSpPr>
        <p:spPr>
          <a:xfrm>
            <a:off x="0" y="101432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E3458-8261-DA41-B337-98D0821EC932}"/>
              </a:ext>
            </a:extLst>
          </p:cNvPr>
          <p:cNvSpPr txBox="1"/>
          <p:nvPr/>
        </p:nvSpPr>
        <p:spPr>
          <a:xfrm rot="16200000">
            <a:off x="-3158429" y="3317525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AC2B3-2EA2-0F45-9662-5B57738F8D5B}"/>
              </a:ext>
            </a:extLst>
          </p:cNvPr>
          <p:cNvSpPr txBox="1"/>
          <p:nvPr/>
        </p:nvSpPr>
        <p:spPr>
          <a:xfrm>
            <a:off x="1855501" y="10143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BFF39-AD3B-E347-B39B-59AF2FC3C167}"/>
              </a:ext>
            </a:extLst>
          </p:cNvPr>
          <p:cNvSpPr txBox="1"/>
          <p:nvPr/>
        </p:nvSpPr>
        <p:spPr>
          <a:xfrm>
            <a:off x="3906940" y="565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1E711D-625B-6D49-BC6A-B7C9E02DE0BB}"/>
              </a:ext>
            </a:extLst>
          </p:cNvPr>
          <p:cNvSpPr txBox="1"/>
          <p:nvPr/>
        </p:nvSpPr>
        <p:spPr>
          <a:xfrm>
            <a:off x="10368981" y="205707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0.015630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4.570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4.9e-06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569445-502C-8F4D-879A-D7C5ED8FFE76}"/>
              </a:ext>
            </a:extLst>
          </p:cNvPr>
          <p:cNvSpPr txBox="1"/>
          <p:nvPr/>
        </p:nvSpPr>
        <p:spPr>
          <a:xfrm>
            <a:off x="5257630" y="3719871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0.009786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6.254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&lt; 2e-16</a:t>
            </a:r>
          </a:p>
        </p:txBody>
      </p:sp>
    </p:spTree>
    <p:extLst>
      <p:ext uri="{BB962C8B-B14F-4D97-AF65-F5344CB8AC3E}">
        <p14:creationId xmlns:p14="http://schemas.microsoft.com/office/powerpoint/2010/main" val="291705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09C6BF8B-03E1-1640-8F9E-4CEAF98C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3" y="335285"/>
            <a:ext cx="10410855" cy="62324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CF1B63-9CDE-9A46-A384-1FBFFB776E64}"/>
              </a:ext>
            </a:extLst>
          </p:cNvPr>
          <p:cNvSpPr txBox="1"/>
          <p:nvPr/>
        </p:nvSpPr>
        <p:spPr>
          <a:xfrm rot="16200000">
            <a:off x="-3032267" y="3053017"/>
            <a:ext cx="65677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E24F9-9911-8D44-9CA4-795434BF13E3}"/>
              </a:ext>
            </a:extLst>
          </p:cNvPr>
          <p:cNvSpPr txBox="1"/>
          <p:nvPr/>
        </p:nvSpPr>
        <p:spPr>
          <a:xfrm>
            <a:off x="10397579" y="135230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0.015630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4.570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4.9e-06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D8AD-F398-5E48-B41C-7252476CF5D2}"/>
              </a:ext>
            </a:extLst>
          </p:cNvPr>
          <p:cNvSpPr txBox="1"/>
          <p:nvPr/>
        </p:nvSpPr>
        <p:spPr>
          <a:xfrm>
            <a:off x="1841646" y="22612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6C4DE-7BDE-F148-857F-14C6E8D6C88C}"/>
              </a:ext>
            </a:extLst>
          </p:cNvPr>
          <p:cNvSpPr txBox="1"/>
          <p:nvPr/>
        </p:nvSpPr>
        <p:spPr>
          <a:xfrm>
            <a:off x="3934297" y="12258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B02079-AB84-FA48-99E3-E94D16273FD6}"/>
              </a:ext>
            </a:extLst>
          </p:cNvPr>
          <p:cNvSpPr/>
          <p:nvPr/>
        </p:nvSpPr>
        <p:spPr>
          <a:xfrm>
            <a:off x="5243775" y="76578"/>
            <a:ext cx="568037" cy="6781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3BC77-7ABC-814C-AE7F-34CCCF831166}"/>
              </a:ext>
            </a:extLst>
          </p:cNvPr>
          <p:cNvSpPr txBox="1"/>
          <p:nvPr/>
        </p:nvSpPr>
        <p:spPr>
          <a:xfrm>
            <a:off x="5166877" y="3470482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0.009786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6.254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&lt; 2e-16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A8D94-E9BA-B645-9027-E4BCE846B17E}"/>
              </a:ext>
            </a:extLst>
          </p:cNvPr>
          <p:cNvSpPr txBox="1"/>
          <p:nvPr/>
        </p:nvSpPr>
        <p:spPr>
          <a:xfrm>
            <a:off x="417725" y="-32413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9EFBC-5D49-A84D-BBDA-7B11CADFD815}"/>
              </a:ext>
            </a:extLst>
          </p:cNvPr>
          <p:cNvSpPr txBox="1"/>
          <p:nvPr/>
        </p:nvSpPr>
        <p:spPr>
          <a:xfrm>
            <a:off x="5654919" y="-32413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D416CB-A061-4945-9820-3D97799A6D5E}"/>
              </a:ext>
            </a:extLst>
          </p:cNvPr>
          <p:cNvSpPr txBox="1"/>
          <p:nvPr/>
        </p:nvSpPr>
        <p:spPr>
          <a:xfrm>
            <a:off x="411245" y="3075409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620320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DB8FFFD6-5A49-2F4D-B29D-2EE5FF03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92" y="541876"/>
            <a:ext cx="10841809" cy="610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0D1405-1D8D-0249-8E26-A23643AE6E7A}"/>
              </a:ext>
            </a:extLst>
          </p:cNvPr>
          <p:cNvSpPr txBox="1"/>
          <p:nvPr/>
        </p:nvSpPr>
        <p:spPr>
          <a:xfrm rot="16200000">
            <a:off x="-2840135" y="3053019"/>
            <a:ext cx="65677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AB9F8-A341-C24B-822A-4318705D0DE6}"/>
              </a:ext>
            </a:extLst>
          </p:cNvPr>
          <p:cNvSpPr txBox="1"/>
          <p:nvPr/>
        </p:nvSpPr>
        <p:spPr>
          <a:xfrm>
            <a:off x="4254680" y="-2114"/>
            <a:ext cx="2069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Estimate = 0.015630 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z value = 4.570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p-value = 4.9e-06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62557-8874-2C42-891D-1BC71F1F271E}"/>
              </a:ext>
            </a:extLst>
          </p:cNvPr>
          <p:cNvSpPr txBox="1"/>
          <p:nvPr/>
        </p:nvSpPr>
        <p:spPr>
          <a:xfrm>
            <a:off x="9919797" y="0"/>
            <a:ext cx="2071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Estimate = 0.009786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z value = 6.254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p-value = &lt; 2e-16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EF64B0-B33E-0A48-8DC3-0AD42A31CE31}"/>
              </a:ext>
            </a:extLst>
          </p:cNvPr>
          <p:cNvSpPr/>
          <p:nvPr/>
        </p:nvSpPr>
        <p:spPr>
          <a:xfrm>
            <a:off x="680276" y="142168"/>
            <a:ext cx="353293" cy="6802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531BD9-1CC9-224E-9801-7B99039578D0}"/>
              </a:ext>
            </a:extLst>
          </p:cNvPr>
          <p:cNvSpPr/>
          <p:nvPr/>
        </p:nvSpPr>
        <p:spPr>
          <a:xfrm>
            <a:off x="6117685" y="448734"/>
            <a:ext cx="353293" cy="3435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17E391-1F39-5B4F-B9D0-E69EE522C102}"/>
              </a:ext>
            </a:extLst>
          </p:cNvPr>
          <p:cNvSpPr txBox="1"/>
          <p:nvPr/>
        </p:nvSpPr>
        <p:spPr>
          <a:xfrm>
            <a:off x="805836" y="142168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85925-90ED-BC4B-903C-910C6CC1085D}"/>
              </a:ext>
            </a:extLst>
          </p:cNvPr>
          <p:cNvSpPr txBox="1"/>
          <p:nvPr/>
        </p:nvSpPr>
        <p:spPr>
          <a:xfrm>
            <a:off x="6324384" y="142168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D8100-5203-E84A-9AAF-7711F79D00A1}"/>
              </a:ext>
            </a:extLst>
          </p:cNvPr>
          <p:cNvSpPr txBox="1"/>
          <p:nvPr/>
        </p:nvSpPr>
        <p:spPr>
          <a:xfrm>
            <a:off x="799356" y="3249990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EF616-C2FC-3D43-922E-B96EF8CB0C7D}"/>
              </a:ext>
            </a:extLst>
          </p:cNvPr>
          <p:cNvSpPr txBox="1"/>
          <p:nvPr/>
        </p:nvSpPr>
        <p:spPr>
          <a:xfrm>
            <a:off x="2452395" y="351987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4F4DB-FDDF-3B49-8A98-72577EDF8D9D}"/>
              </a:ext>
            </a:extLst>
          </p:cNvPr>
          <p:cNvSpPr txBox="1"/>
          <p:nvPr/>
        </p:nvSpPr>
        <p:spPr>
          <a:xfrm>
            <a:off x="4619463" y="341335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73214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DB8FFFD6-5A49-2F4D-B29D-2EE5FF03C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9" r="50120"/>
          <a:stretch/>
        </p:blipFill>
        <p:spPr>
          <a:xfrm>
            <a:off x="532038" y="542278"/>
            <a:ext cx="5054601" cy="610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0D1405-1D8D-0249-8E26-A23643AE6E7A}"/>
              </a:ext>
            </a:extLst>
          </p:cNvPr>
          <p:cNvSpPr txBox="1"/>
          <p:nvPr/>
        </p:nvSpPr>
        <p:spPr>
          <a:xfrm rot="16200000">
            <a:off x="-3043030" y="3129219"/>
            <a:ext cx="65677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531BD9-1CC9-224E-9801-7B99039578D0}"/>
              </a:ext>
            </a:extLst>
          </p:cNvPr>
          <p:cNvSpPr/>
          <p:nvPr/>
        </p:nvSpPr>
        <p:spPr>
          <a:xfrm>
            <a:off x="6117685" y="448734"/>
            <a:ext cx="353293" cy="3435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17E391-1F39-5B4F-B9D0-E69EE522C102}"/>
              </a:ext>
            </a:extLst>
          </p:cNvPr>
          <p:cNvSpPr txBox="1"/>
          <p:nvPr/>
        </p:nvSpPr>
        <p:spPr>
          <a:xfrm>
            <a:off x="467156" y="209844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85925-90ED-BC4B-903C-910C6CC1085D}"/>
              </a:ext>
            </a:extLst>
          </p:cNvPr>
          <p:cNvSpPr txBox="1"/>
          <p:nvPr/>
        </p:nvSpPr>
        <p:spPr>
          <a:xfrm>
            <a:off x="6336668" y="209844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D8100-5203-E84A-9AAF-7711F79D00A1}"/>
              </a:ext>
            </a:extLst>
          </p:cNvPr>
          <p:cNvSpPr txBox="1"/>
          <p:nvPr/>
        </p:nvSpPr>
        <p:spPr>
          <a:xfrm>
            <a:off x="460676" y="3249990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EF616-C2FC-3D43-922E-B96EF8CB0C7D}"/>
              </a:ext>
            </a:extLst>
          </p:cNvPr>
          <p:cNvSpPr txBox="1"/>
          <p:nvPr/>
        </p:nvSpPr>
        <p:spPr>
          <a:xfrm>
            <a:off x="2452395" y="351987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4F4DB-FDDF-3B49-8A98-72577EDF8D9D}"/>
              </a:ext>
            </a:extLst>
          </p:cNvPr>
          <p:cNvSpPr txBox="1"/>
          <p:nvPr/>
        </p:nvSpPr>
        <p:spPr>
          <a:xfrm>
            <a:off x="4619463" y="341335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D0D4615A-3AC1-CB43-8EA2-3353EF774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05" r="273"/>
          <a:stretch/>
        </p:blipFill>
        <p:spPr>
          <a:xfrm>
            <a:off x="6354979" y="558810"/>
            <a:ext cx="5054601" cy="6109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1B91CE-6B1C-2F47-98AC-B427B21D6E4C}"/>
              </a:ext>
            </a:extLst>
          </p:cNvPr>
          <p:cNvSpPr txBox="1"/>
          <p:nvPr/>
        </p:nvSpPr>
        <p:spPr>
          <a:xfrm>
            <a:off x="10853328" y="2495646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356338-3C85-234E-90C0-9318148939BD}"/>
              </a:ext>
            </a:extLst>
          </p:cNvPr>
          <p:cNvSpPr txBox="1"/>
          <p:nvPr/>
        </p:nvSpPr>
        <p:spPr>
          <a:xfrm>
            <a:off x="10812393" y="74713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CB3E03-6437-B448-9D6F-8AB72989C85D}"/>
              </a:ext>
            </a:extLst>
          </p:cNvPr>
          <p:cNvCxnSpPr>
            <a:cxnSpLocks/>
          </p:cNvCxnSpPr>
          <p:nvPr/>
        </p:nvCxnSpPr>
        <p:spPr>
          <a:xfrm flipV="1">
            <a:off x="11613002" y="1172455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F8DFAE-BC71-E348-A5AD-4E012CFE69F5}"/>
              </a:ext>
            </a:extLst>
          </p:cNvPr>
          <p:cNvCxnSpPr>
            <a:cxnSpLocks/>
          </p:cNvCxnSpPr>
          <p:nvPr/>
        </p:nvCxnSpPr>
        <p:spPr>
          <a:xfrm>
            <a:off x="11613282" y="1937950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68659B8-C87F-8242-9273-EFFB086F5735}"/>
              </a:ext>
            </a:extLst>
          </p:cNvPr>
          <p:cNvSpPr txBox="1"/>
          <p:nvPr/>
        </p:nvSpPr>
        <p:spPr>
          <a:xfrm>
            <a:off x="5110381" y="2459305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ABC6B2-3452-B142-B61B-7BF953C64909}"/>
              </a:ext>
            </a:extLst>
          </p:cNvPr>
          <p:cNvSpPr txBox="1"/>
          <p:nvPr/>
        </p:nvSpPr>
        <p:spPr>
          <a:xfrm>
            <a:off x="5069446" y="710790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056CF6-35BE-7246-89DF-74F33C6AF055}"/>
              </a:ext>
            </a:extLst>
          </p:cNvPr>
          <p:cNvCxnSpPr>
            <a:cxnSpLocks/>
          </p:cNvCxnSpPr>
          <p:nvPr/>
        </p:nvCxnSpPr>
        <p:spPr>
          <a:xfrm flipV="1">
            <a:off x="5870055" y="1136114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211A97-35B8-704F-884E-486E10CBBD42}"/>
              </a:ext>
            </a:extLst>
          </p:cNvPr>
          <p:cNvCxnSpPr>
            <a:cxnSpLocks/>
          </p:cNvCxnSpPr>
          <p:nvPr/>
        </p:nvCxnSpPr>
        <p:spPr>
          <a:xfrm>
            <a:off x="5870335" y="1901609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B6E891B-5007-594C-BB6B-EBF688341629}"/>
              </a:ext>
            </a:extLst>
          </p:cNvPr>
          <p:cNvSpPr txBox="1"/>
          <p:nvPr/>
        </p:nvSpPr>
        <p:spPr>
          <a:xfrm>
            <a:off x="5086459" y="5511842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FB3B18-D549-4242-AED1-DBCF221A3289}"/>
              </a:ext>
            </a:extLst>
          </p:cNvPr>
          <p:cNvSpPr txBox="1"/>
          <p:nvPr/>
        </p:nvSpPr>
        <p:spPr>
          <a:xfrm>
            <a:off x="5045524" y="3763327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7E46B3B-9BE2-E740-98C0-DF63672310E9}"/>
              </a:ext>
            </a:extLst>
          </p:cNvPr>
          <p:cNvCxnSpPr>
            <a:cxnSpLocks/>
          </p:cNvCxnSpPr>
          <p:nvPr/>
        </p:nvCxnSpPr>
        <p:spPr>
          <a:xfrm flipV="1">
            <a:off x="5846133" y="4188651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6662BB-013B-0347-916D-74DABFB217E9}"/>
              </a:ext>
            </a:extLst>
          </p:cNvPr>
          <p:cNvCxnSpPr>
            <a:cxnSpLocks/>
          </p:cNvCxnSpPr>
          <p:nvPr/>
        </p:nvCxnSpPr>
        <p:spPr>
          <a:xfrm>
            <a:off x="5846413" y="4954146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72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08F57D-32F0-FF4B-AA81-B46365D1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78" y="3077756"/>
            <a:ext cx="10794241" cy="3973679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DAB5D3-7BFE-C946-88B1-C0334B56D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968" y="145264"/>
            <a:ext cx="5120352" cy="2814908"/>
          </a:xfrm>
          <a:prstGeom prst="rect">
            <a:avLst/>
          </a:prstGeom>
        </p:spPr>
      </p:pic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FB375B0-C86B-834B-98C5-0E2A7F92F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27" y="145264"/>
            <a:ext cx="5120350" cy="28149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D08092-7B36-3E4D-84AF-8C5D3AE2C675}"/>
              </a:ext>
            </a:extLst>
          </p:cNvPr>
          <p:cNvSpPr/>
          <p:nvPr/>
        </p:nvSpPr>
        <p:spPr>
          <a:xfrm>
            <a:off x="583880" y="-1"/>
            <a:ext cx="568037" cy="7051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3BA4DC-C58D-F943-858C-1B172F69163E}"/>
              </a:ext>
            </a:extLst>
          </p:cNvPr>
          <p:cNvSpPr/>
          <p:nvPr/>
        </p:nvSpPr>
        <p:spPr>
          <a:xfrm>
            <a:off x="6122105" y="22432"/>
            <a:ext cx="568037" cy="2773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A5DA35-D01A-CD4E-9FFF-A9119B764529}"/>
              </a:ext>
            </a:extLst>
          </p:cNvPr>
          <p:cNvSpPr txBox="1"/>
          <p:nvPr/>
        </p:nvSpPr>
        <p:spPr>
          <a:xfrm rot="16200000">
            <a:off x="-2597515" y="3420554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5CA3B-4642-CF4E-80D6-F5B0DA48FA9F}"/>
              </a:ext>
            </a:extLst>
          </p:cNvPr>
          <p:cNvSpPr txBox="1"/>
          <p:nvPr/>
        </p:nvSpPr>
        <p:spPr>
          <a:xfrm>
            <a:off x="1650785" y="18016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91FF72-0B5C-704E-8FD0-B2D4427879B6}"/>
              </a:ext>
            </a:extLst>
          </p:cNvPr>
          <p:cNvSpPr txBox="1"/>
          <p:nvPr/>
        </p:nvSpPr>
        <p:spPr>
          <a:xfrm>
            <a:off x="2410461" y="10474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28145F-8B73-F64B-B5A5-0E546B949510}"/>
              </a:ext>
            </a:extLst>
          </p:cNvPr>
          <p:cNvSpPr txBox="1"/>
          <p:nvPr/>
        </p:nvSpPr>
        <p:spPr>
          <a:xfrm>
            <a:off x="3170137" y="5004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83994B-50A9-B843-BE53-10FD8E03BF2E}"/>
              </a:ext>
            </a:extLst>
          </p:cNvPr>
          <p:cNvSpPr txBox="1"/>
          <p:nvPr/>
        </p:nvSpPr>
        <p:spPr>
          <a:xfrm>
            <a:off x="3909080" y="-8792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C706AF-6A6D-D348-98F1-A9B1F3F2D9C4}"/>
              </a:ext>
            </a:extLst>
          </p:cNvPr>
          <p:cNvSpPr txBox="1"/>
          <p:nvPr/>
        </p:nvSpPr>
        <p:spPr>
          <a:xfrm>
            <a:off x="4653444" y="7899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2F71A8-D7AD-FF47-B258-0F1339C79EAD}"/>
              </a:ext>
            </a:extLst>
          </p:cNvPr>
          <p:cNvSpPr txBox="1"/>
          <p:nvPr/>
        </p:nvSpPr>
        <p:spPr>
          <a:xfrm>
            <a:off x="5407699" y="11631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E57317-9FC8-EB47-BFD1-436460067B0C}"/>
              </a:ext>
            </a:extLst>
          </p:cNvPr>
          <p:cNvSpPr txBox="1"/>
          <p:nvPr/>
        </p:nvSpPr>
        <p:spPr>
          <a:xfrm>
            <a:off x="7341626" y="40368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2D099F-EEC4-BC4A-B269-40B8CF015E48}"/>
              </a:ext>
            </a:extLst>
          </p:cNvPr>
          <p:cNvSpPr txBox="1"/>
          <p:nvPr/>
        </p:nvSpPr>
        <p:spPr>
          <a:xfrm>
            <a:off x="8457163" y="-7849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A6F53B-C445-A847-AB2C-E76EB4A0E8BE}"/>
              </a:ext>
            </a:extLst>
          </p:cNvPr>
          <p:cNvSpPr txBox="1"/>
          <p:nvPr/>
        </p:nvSpPr>
        <p:spPr>
          <a:xfrm>
            <a:off x="9577461" y="12573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1736A9-3BB5-4C4D-BFE4-C1FE27B38DB7}"/>
              </a:ext>
            </a:extLst>
          </p:cNvPr>
          <p:cNvSpPr txBox="1"/>
          <p:nvPr/>
        </p:nvSpPr>
        <p:spPr>
          <a:xfrm>
            <a:off x="10668965" y="42605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ED9F0A1F-A023-7946-9D48-44C5F9A64051}"/>
              </a:ext>
            </a:extLst>
          </p:cNvPr>
          <p:cNvSpPr/>
          <p:nvPr/>
        </p:nvSpPr>
        <p:spPr>
          <a:xfrm rot="5400000">
            <a:off x="2576293" y="3013795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32D60E04-353E-1C4F-A10E-D5A6DDF0B9EF}"/>
              </a:ext>
            </a:extLst>
          </p:cNvPr>
          <p:cNvSpPr/>
          <p:nvPr/>
        </p:nvSpPr>
        <p:spPr>
          <a:xfrm rot="5400000">
            <a:off x="4763904" y="2355027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A81792D8-5CDD-0D48-919B-3B22D9773487}"/>
              </a:ext>
            </a:extLst>
          </p:cNvPr>
          <p:cNvSpPr/>
          <p:nvPr/>
        </p:nvSpPr>
        <p:spPr>
          <a:xfrm rot="5400000">
            <a:off x="6857324" y="2608893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6E13D556-A172-494E-A2C2-69C069534E04}"/>
              </a:ext>
            </a:extLst>
          </p:cNvPr>
          <p:cNvSpPr/>
          <p:nvPr/>
        </p:nvSpPr>
        <p:spPr>
          <a:xfrm rot="5400000">
            <a:off x="9082997" y="3051503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CF5312-7AE3-2342-90CA-1ADF517BF7A9}"/>
              </a:ext>
            </a:extLst>
          </p:cNvPr>
          <p:cNvSpPr txBox="1"/>
          <p:nvPr/>
        </p:nvSpPr>
        <p:spPr>
          <a:xfrm>
            <a:off x="2526990" y="345185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BB22B0-12C1-7D40-8032-6EDA2A2A2CD0}"/>
              </a:ext>
            </a:extLst>
          </p:cNvPr>
          <p:cNvSpPr txBox="1"/>
          <p:nvPr/>
        </p:nvSpPr>
        <p:spPr>
          <a:xfrm>
            <a:off x="4719898" y="279639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FBB416-995D-4D42-8CAB-CBB4BCD0CE4E}"/>
              </a:ext>
            </a:extLst>
          </p:cNvPr>
          <p:cNvSpPr txBox="1"/>
          <p:nvPr/>
        </p:nvSpPr>
        <p:spPr>
          <a:xfrm>
            <a:off x="6790170" y="305038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0D4011-5044-3D4E-9306-4637EAF422DD}"/>
              </a:ext>
            </a:extLst>
          </p:cNvPr>
          <p:cNvSpPr txBox="1"/>
          <p:nvPr/>
        </p:nvSpPr>
        <p:spPr>
          <a:xfrm>
            <a:off x="9021406" y="349137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649212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83B3F983-4D20-3F4A-A233-3F510FAD2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54" y="2671763"/>
            <a:ext cx="11241692" cy="4186237"/>
          </a:xfrm>
          <a:prstGeom prst="rect">
            <a:avLst/>
          </a:prstGeom>
        </p:spPr>
      </p:pic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7204E99-40E9-B641-8ACB-0C5805B6F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925" y="142878"/>
            <a:ext cx="5080335" cy="2910226"/>
          </a:xfrm>
          <a:prstGeom prst="rect">
            <a:avLst/>
          </a:prstGeom>
        </p:spPr>
      </p:pic>
      <p:pic>
        <p:nvPicPr>
          <p:cNvPr id="17" name="Picture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ABB0CC-125D-D141-97D5-B11C91618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26" y="142878"/>
            <a:ext cx="5080335" cy="291022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87ED25E-4F04-F248-A6C5-7540C24306C5}"/>
              </a:ext>
            </a:extLst>
          </p:cNvPr>
          <p:cNvSpPr/>
          <p:nvPr/>
        </p:nvSpPr>
        <p:spPr>
          <a:xfrm>
            <a:off x="5869761" y="78994"/>
            <a:ext cx="311644" cy="2773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2253EE-896F-0D45-84AA-9B3C864B6F89}"/>
              </a:ext>
            </a:extLst>
          </p:cNvPr>
          <p:cNvSpPr txBox="1"/>
          <p:nvPr/>
        </p:nvSpPr>
        <p:spPr>
          <a:xfrm>
            <a:off x="1396451" y="13127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70DBAE-43FC-B749-BA0E-7B6132B841A5}"/>
              </a:ext>
            </a:extLst>
          </p:cNvPr>
          <p:cNvSpPr txBox="1"/>
          <p:nvPr/>
        </p:nvSpPr>
        <p:spPr>
          <a:xfrm>
            <a:off x="2168290" y="4795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60BE4C-5FD0-2843-9867-AE92054DDD06}"/>
              </a:ext>
            </a:extLst>
          </p:cNvPr>
          <p:cNvSpPr txBox="1"/>
          <p:nvPr/>
        </p:nvSpPr>
        <p:spPr>
          <a:xfrm>
            <a:off x="2940378" y="7196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3C42C-0064-7B4D-B14F-8EB836019FB4}"/>
              </a:ext>
            </a:extLst>
          </p:cNvPr>
          <p:cNvSpPr txBox="1"/>
          <p:nvPr/>
        </p:nvSpPr>
        <p:spPr>
          <a:xfrm>
            <a:off x="3694633" y="-6134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F6FD1-326D-D648-A1E3-8268D7369530}"/>
              </a:ext>
            </a:extLst>
          </p:cNvPr>
          <p:cNvSpPr txBox="1"/>
          <p:nvPr/>
        </p:nvSpPr>
        <p:spPr>
          <a:xfrm>
            <a:off x="4453821" y="9068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CEE679-629B-C24E-9F77-3B28950F6248}"/>
              </a:ext>
            </a:extLst>
          </p:cNvPr>
          <p:cNvSpPr txBox="1"/>
          <p:nvPr/>
        </p:nvSpPr>
        <p:spPr>
          <a:xfrm>
            <a:off x="5186406" y="146456"/>
            <a:ext cx="458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E3F881-F332-4841-8300-67493F922945}"/>
              </a:ext>
            </a:extLst>
          </p:cNvPr>
          <p:cNvSpPr txBox="1"/>
          <p:nvPr/>
        </p:nvSpPr>
        <p:spPr>
          <a:xfrm>
            <a:off x="6815911" y="46145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B3F90B-15CB-5240-A3EE-183B509BC23D}"/>
              </a:ext>
            </a:extLst>
          </p:cNvPr>
          <p:cNvSpPr txBox="1"/>
          <p:nvPr/>
        </p:nvSpPr>
        <p:spPr>
          <a:xfrm>
            <a:off x="7946468" y="-6134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379D1D-0105-4047-8AAB-4E06F001E100}"/>
              </a:ext>
            </a:extLst>
          </p:cNvPr>
          <p:cNvSpPr txBox="1"/>
          <p:nvPr/>
        </p:nvSpPr>
        <p:spPr>
          <a:xfrm>
            <a:off x="9084347" y="155743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C6D392-BCFF-9042-802E-028053F84C8A}"/>
              </a:ext>
            </a:extLst>
          </p:cNvPr>
          <p:cNvSpPr txBox="1"/>
          <p:nvPr/>
        </p:nvSpPr>
        <p:spPr>
          <a:xfrm>
            <a:off x="10139096" y="482048"/>
            <a:ext cx="46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1C6B78-FDF7-584B-9F3C-FAFD7C3F50CA}"/>
              </a:ext>
            </a:extLst>
          </p:cNvPr>
          <p:cNvSpPr/>
          <p:nvPr/>
        </p:nvSpPr>
        <p:spPr>
          <a:xfrm>
            <a:off x="650324" y="331330"/>
            <a:ext cx="311644" cy="2773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F9E058-C31D-EE44-B14D-7DF53E04327B}"/>
              </a:ext>
            </a:extLst>
          </p:cNvPr>
          <p:cNvSpPr txBox="1"/>
          <p:nvPr/>
        </p:nvSpPr>
        <p:spPr>
          <a:xfrm rot="16200000">
            <a:off x="-3219808" y="3246119"/>
            <a:ext cx="685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B2D38A-8C41-BE48-833D-C56327E6FE17}"/>
              </a:ext>
            </a:extLst>
          </p:cNvPr>
          <p:cNvSpPr txBox="1"/>
          <p:nvPr/>
        </p:nvSpPr>
        <p:spPr>
          <a:xfrm>
            <a:off x="5782933" y="0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A195AD-4E32-DB47-9583-C2946976CABC}"/>
              </a:ext>
            </a:extLst>
          </p:cNvPr>
          <p:cNvSpPr/>
          <p:nvPr/>
        </p:nvSpPr>
        <p:spPr>
          <a:xfrm>
            <a:off x="459373" y="2579500"/>
            <a:ext cx="311644" cy="3947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B8D1C7-947A-BE45-8E23-88781923E428}"/>
              </a:ext>
            </a:extLst>
          </p:cNvPr>
          <p:cNvSpPr txBox="1"/>
          <p:nvPr/>
        </p:nvSpPr>
        <p:spPr>
          <a:xfrm>
            <a:off x="549737" y="15881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C0A539-5B7C-6346-83BD-B3E7EE1FF0D6}"/>
              </a:ext>
            </a:extLst>
          </p:cNvPr>
          <p:cNvSpPr txBox="1"/>
          <p:nvPr/>
        </p:nvSpPr>
        <p:spPr>
          <a:xfrm>
            <a:off x="555783" y="2781127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2042408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80D3D820-1A0A-5141-B0EE-E5FF4C624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66" y="3030225"/>
            <a:ext cx="11730334" cy="3827775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DA7D5F0-54AD-4247-A0F5-7B62DE3BD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771"/>
            <a:ext cx="5909246" cy="3127511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6CD37148-E92A-5B4D-908B-E08F7C4EC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00" y="180770"/>
            <a:ext cx="5909248" cy="31275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707FEDB-E3ED-3C47-BD66-2490417FD1B1}"/>
              </a:ext>
            </a:extLst>
          </p:cNvPr>
          <p:cNvSpPr/>
          <p:nvPr/>
        </p:nvSpPr>
        <p:spPr>
          <a:xfrm>
            <a:off x="461666" y="180769"/>
            <a:ext cx="269854" cy="6262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52053C-7E55-5540-92E9-1ED3E696C939}"/>
              </a:ext>
            </a:extLst>
          </p:cNvPr>
          <p:cNvSpPr txBox="1"/>
          <p:nvPr/>
        </p:nvSpPr>
        <p:spPr>
          <a:xfrm>
            <a:off x="6146851" y="15668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AD841F-7456-B04C-81DE-A2214ED8033B}"/>
              </a:ext>
            </a:extLst>
          </p:cNvPr>
          <p:cNvSpPr txBox="1"/>
          <p:nvPr/>
        </p:nvSpPr>
        <p:spPr>
          <a:xfrm>
            <a:off x="549737" y="15881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8F906-930C-444B-91D0-CAC9511C18FF}"/>
              </a:ext>
            </a:extLst>
          </p:cNvPr>
          <p:cNvSpPr txBox="1"/>
          <p:nvPr/>
        </p:nvSpPr>
        <p:spPr>
          <a:xfrm>
            <a:off x="535212" y="3108227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0ADF44-4EDB-4E49-AE93-E076582E2B2A}"/>
              </a:ext>
            </a:extLst>
          </p:cNvPr>
          <p:cNvSpPr txBox="1"/>
          <p:nvPr/>
        </p:nvSpPr>
        <p:spPr>
          <a:xfrm>
            <a:off x="6913864" y="16558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74548E-B058-0B46-A8AA-2A1DC79671B6}"/>
              </a:ext>
            </a:extLst>
          </p:cNvPr>
          <p:cNvSpPr txBox="1"/>
          <p:nvPr/>
        </p:nvSpPr>
        <p:spPr>
          <a:xfrm>
            <a:off x="7787303" y="10766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43578-39D1-8C42-B6D0-7E0103941A38}"/>
              </a:ext>
            </a:extLst>
          </p:cNvPr>
          <p:cNvSpPr txBox="1"/>
          <p:nvPr/>
        </p:nvSpPr>
        <p:spPr>
          <a:xfrm>
            <a:off x="8660991" y="13167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DE9107-BAFF-064D-9A5F-7E8090D507D7}"/>
              </a:ext>
            </a:extLst>
          </p:cNvPr>
          <p:cNvSpPr txBox="1"/>
          <p:nvPr/>
        </p:nvSpPr>
        <p:spPr>
          <a:xfrm>
            <a:off x="9529546" y="-163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A01461-2D38-8845-9F50-C94A01CF4781}"/>
              </a:ext>
            </a:extLst>
          </p:cNvPr>
          <p:cNvSpPr txBox="1"/>
          <p:nvPr/>
        </p:nvSpPr>
        <p:spPr>
          <a:xfrm>
            <a:off x="10409338" y="16933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B9FCFE-C2B4-BB4F-BA32-65B03C096A25}"/>
              </a:ext>
            </a:extLst>
          </p:cNvPr>
          <p:cNvSpPr txBox="1"/>
          <p:nvPr/>
        </p:nvSpPr>
        <p:spPr>
          <a:xfrm>
            <a:off x="11219525" y="211124"/>
            <a:ext cx="458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64D3E7-1841-124B-9C20-C188E579E637}"/>
              </a:ext>
            </a:extLst>
          </p:cNvPr>
          <p:cNvSpPr txBox="1"/>
          <p:nvPr/>
        </p:nvSpPr>
        <p:spPr>
          <a:xfrm>
            <a:off x="1564349" y="51621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15DF51-6F09-3142-831E-2DDA3DD3EE91}"/>
              </a:ext>
            </a:extLst>
          </p:cNvPr>
          <p:cNvSpPr txBox="1"/>
          <p:nvPr/>
        </p:nvSpPr>
        <p:spPr>
          <a:xfrm>
            <a:off x="2859561" y="-663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147D23-A3AA-8F43-86A5-7B6939F0E868}"/>
              </a:ext>
            </a:extLst>
          </p:cNvPr>
          <p:cNvSpPr txBox="1"/>
          <p:nvPr/>
        </p:nvSpPr>
        <p:spPr>
          <a:xfrm>
            <a:off x="4152048" y="22382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9A3A88-36CC-F244-AB18-BB8F2D181730}"/>
              </a:ext>
            </a:extLst>
          </p:cNvPr>
          <p:cNvSpPr txBox="1"/>
          <p:nvPr/>
        </p:nvSpPr>
        <p:spPr>
          <a:xfrm>
            <a:off x="5367229" y="546123"/>
            <a:ext cx="46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28137-D109-7645-A92B-0019C6960A8C}"/>
              </a:ext>
            </a:extLst>
          </p:cNvPr>
          <p:cNvSpPr txBox="1"/>
          <p:nvPr/>
        </p:nvSpPr>
        <p:spPr>
          <a:xfrm rot="16200000">
            <a:off x="-3107266" y="3198168"/>
            <a:ext cx="685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5868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35AE973-388E-6C43-B1F2-A2A4334D2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3276962"/>
            <a:ext cx="11636188" cy="3581038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553DCF4C-AEBE-6249-BBA6-AF8ADCB95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612" y="107581"/>
            <a:ext cx="5997387" cy="3116250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DAB8AD18-C79B-F64A-828B-518C24979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12" y="107580"/>
            <a:ext cx="5997386" cy="31162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E179A2-3947-944A-BAAC-114221A3DED5}"/>
              </a:ext>
            </a:extLst>
          </p:cNvPr>
          <p:cNvSpPr/>
          <p:nvPr/>
        </p:nvSpPr>
        <p:spPr>
          <a:xfrm>
            <a:off x="597699" y="56118"/>
            <a:ext cx="269854" cy="6848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EF9BF8-476D-6C44-AF20-B948317F6EAC}"/>
              </a:ext>
            </a:extLst>
          </p:cNvPr>
          <p:cNvSpPr txBox="1"/>
          <p:nvPr/>
        </p:nvSpPr>
        <p:spPr>
          <a:xfrm>
            <a:off x="6281521" y="28377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41E92A-1EFF-3A4F-ACFF-4864CED5CA18}"/>
              </a:ext>
            </a:extLst>
          </p:cNvPr>
          <p:cNvSpPr txBox="1"/>
          <p:nvPr/>
        </p:nvSpPr>
        <p:spPr>
          <a:xfrm>
            <a:off x="611721" y="39204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80DF2-004E-DE49-B0FE-F8E36F5F7156}"/>
              </a:ext>
            </a:extLst>
          </p:cNvPr>
          <p:cNvSpPr txBox="1"/>
          <p:nvPr/>
        </p:nvSpPr>
        <p:spPr>
          <a:xfrm>
            <a:off x="606778" y="3177989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4C57F0-1594-6741-B716-C1119F444B2D}"/>
              </a:ext>
            </a:extLst>
          </p:cNvPr>
          <p:cNvSpPr txBox="1"/>
          <p:nvPr/>
        </p:nvSpPr>
        <p:spPr>
          <a:xfrm>
            <a:off x="7092556" y="10758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278CE-F388-A147-ACEB-929B3271AC85}"/>
              </a:ext>
            </a:extLst>
          </p:cNvPr>
          <p:cNvSpPr txBox="1"/>
          <p:nvPr/>
        </p:nvSpPr>
        <p:spPr>
          <a:xfrm>
            <a:off x="7980818" y="3920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55C746-19B2-5F43-ADED-435EA18D83A3}"/>
              </a:ext>
            </a:extLst>
          </p:cNvPr>
          <p:cNvSpPr txBox="1"/>
          <p:nvPr/>
        </p:nvSpPr>
        <p:spPr>
          <a:xfrm>
            <a:off x="8858693" y="5713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C45A87-07DD-E640-BFCC-26D10EC763FF}"/>
              </a:ext>
            </a:extLst>
          </p:cNvPr>
          <p:cNvSpPr txBox="1"/>
          <p:nvPr/>
        </p:nvSpPr>
        <p:spPr>
          <a:xfrm>
            <a:off x="9730728" y="-9099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5AE54A-7597-E64E-AC0B-7A3906938D7C}"/>
              </a:ext>
            </a:extLst>
          </p:cNvPr>
          <p:cNvSpPr txBox="1"/>
          <p:nvPr/>
        </p:nvSpPr>
        <p:spPr>
          <a:xfrm>
            <a:off x="10606839" y="8686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70514F-A6FD-1F4C-8F91-020D395B76E5}"/>
              </a:ext>
            </a:extLst>
          </p:cNvPr>
          <p:cNvSpPr txBox="1"/>
          <p:nvPr/>
        </p:nvSpPr>
        <p:spPr>
          <a:xfrm>
            <a:off x="11407003" y="122741"/>
            <a:ext cx="458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A9424-00A3-794C-9AD1-FB5CF55AB0D1}"/>
              </a:ext>
            </a:extLst>
          </p:cNvPr>
          <p:cNvSpPr txBox="1"/>
          <p:nvPr/>
        </p:nvSpPr>
        <p:spPr>
          <a:xfrm>
            <a:off x="1709476" y="45724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FBD36D-6BFE-9449-9E4B-9F8BFC93E768}"/>
              </a:ext>
            </a:extLst>
          </p:cNvPr>
          <p:cNvSpPr txBox="1"/>
          <p:nvPr/>
        </p:nvSpPr>
        <p:spPr>
          <a:xfrm>
            <a:off x="3016893" y="-8348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3CACAB-FF7B-3B4A-806E-842D2F75D6A7}"/>
              </a:ext>
            </a:extLst>
          </p:cNvPr>
          <p:cNvSpPr txBox="1"/>
          <p:nvPr/>
        </p:nvSpPr>
        <p:spPr>
          <a:xfrm>
            <a:off x="4300455" y="13167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222D9E-A059-FC4F-91C0-23B49C76DF33}"/>
              </a:ext>
            </a:extLst>
          </p:cNvPr>
          <p:cNvSpPr txBox="1"/>
          <p:nvPr/>
        </p:nvSpPr>
        <p:spPr>
          <a:xfrm>
            <a:off x="5522990" y="457241"/>
            <a:ext cx="46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84480-97A3-9046-AD82-7EF0678CA9CC}"/>
              </a:ext>
            </a:extLst>
          </p:cNvPr>
          <p:cNvSpPr txBox="1"/>
          <p:nvPr/>
        </p:nvSpPr>
        <p:spPr>
          <a:xfrm rot="16200000">
            <a:off x="-3042190" y="2992998"/>
            <a:ext cx="685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0387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7091C70-5E2A-224D-91FC-8D39EEEBC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78" y="3122629"/>
            <a:ext cx="11856622" cy="3761523"/>
          </a:xfrm>
          <a:prstGeom prst="rect">
            <a:avLst/>
          </a:prstGeom>
        </p:spPr>
      </p:pic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AD194F7A-6840-1548-B3DA-B3F3B44F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939" y="184687"/>
            <a:ext cx="5997387" cy="3116250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3F9E1C8-4740-414F-BA79-A6C7407F0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94" y="184687"/>
            <a:ext cx="5997386" cy="311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17B4EF-D20B-4048-84D5-E6AF0ED41D44}"/>
              </a:ext>
            </a:extLst>
          </p:cNvPr>
          <p:cNvSpPr txBox="1"/>
          <p:nvPr/>
        </p:nvSpPr>
        <p:spPr>
          <a:xfrm>
            <a:off x="6208096" y="-67692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7FB05-D404-5548-B5C2-38CF0210D980}"/>
              </a:ext>
            </a:extLst>
          </p:cNvPr>
          <p:cNvSpPr txBox="1"/>
          <p:nvPr/>
        </p:nvSpPr>
        <p:spPr>
          <a:xfrm>
            <a:off x="6986532" y="17384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ABF2C-AC08-FB4C-80C4-AB2E06829A6F}"/>
              </a:ext>
            </a:extLst>
          </p:cNvPr>
          <p:cNvSpPr txBox="1"/>
          <p:nvPr/>
        </p:nvSpPr>
        <p:spPr>
          <a:xfrm>
            <a:off x="7874794" y="10546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49881-1995-A74B-B0AD-99FF0EF4D14F}"/>
              </a:ext>
            </a:extLst>
          </p:cNvPr>
          <p:cNvSpPr txBox="1"/>
          <p:nvPr/>
        </p:nvSpPr>
        <p:spPr>
          <a:xfrm>
            <a:off x="8752669" y="12339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10B55-94B7-224B-8C21-E7C8152E3970}"/>
              </a:ext>
            </a:extLst>
          </p:cNvPr>
          <p:cNvSpPr txBox="1"/>
          <p:nvPr/>
        </p:nvSpPr>
        <p:spPr>
          <a:xfrm>
            <a:off x="9624704" y="-2473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F1FFC3-F87C-1F44-BC10-5FA4FC4AD75C}"/>
              </a:ext>
            </a:extLst>
          </p:cNvPr>
          <p:cNvSpPr txBox="1"/>
          <p:nvPr/>
        </p:nvSpPr>
        <p:spPr>
          <a:xfrm>
            <a:off x="10500815" y="15312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F1324-88AC-6C48-B3A8-DB6DAB692471}"/>
              </a:ext>
            </a:extLst>
          </p:cNvPr>
          <p:cNvSpPr txBox="1"/>
          <p:nvPr/>
        </p:nvSpPr>
        <p:spPr>
          <a:xfrm>
            <a:off x="11300979" y="189001"/>
            <a:ext cx="458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82A80A-A898-0F4F-ACAC-FEB8BEA781DB}"/>
              </a:ext>
            </a:extLst>
          </p:cNvPr>
          <p:cNvSpPr txBox="1"/>
          <p:nvPr/>
        </p:nvSpPr>
        <p:spPr>
          <a:xfrm>
            <a:off x="1543081" y="527183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D7BAD-1582-694A-B9A0-8ED915B3812C}"/>
              </a:ext>
            </a:extLst>
          </p:cNvPr>
          <p:cNvSpPr txBox="1"/>
          <p:nvPr/>
        </p:nvSpPr>
        <p:spPr>
          <a:xfrm>
            <a:off x="2850498" y="-1354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3D9D31-8234-5B4B-9F70-DD8BBD8F63B3}"/>
              </a:ext>
            </a:extLst>
          </p:cNvPr>
          <p:cNvSpPr txBox="1"/>
          <p:nvPr/>
        </p:nvSpPr>
        <p:spPr>
          <a:xfrm>
            <a:off x="4134060" y="20162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ECC2BA-DE89-DA42-B9FA-5D7BC31C7E53}"/>
              </a:ext>
            </a:extLst>
          </p:cNvPr>
          <p:cNvSpPr txBox="1"/>
          <p:nvPr/>
        </p:nvSpPr>
        <p:spPr>
          <a:xfrm>
            <a:off x="5356595" y="527183"/>
            <a:ext cx="46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D0B625-6D72-D143-8119-88D3BAA64C60}"/>
              </a:ext>
            </a:extLst>
          </p:cNvPr>
          <p:cNvSpPr txBox="1"/>
          <p:nvPr/>
        </p:nvSpPr>
        <p:spPr>
          <a:xfrm rot="16200000">
            <a:off x="-3241904" y="3191582"/>
            <a:ext cx="685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F2C252-9934-404D-A636-AF2A35EB4860}"/>
              </a:ext>
            </a:extLst>
          </p:cNvPr>
          <p:cNvSpPr/>
          <p:nvPr/>
        </p:nvSpPr>
        <p:spPr>
          <a:xfrm>
            <a:off x="421526" y="9245"/>
            <a:ext cx="269854" cy="6848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8AB81-A2A7-904F-B21D-E864CDD29FF2}"/>
              </a:ext>
            </a:extLst>
          </p:cNvPr>
          <p:cNvSpPr txBox="1"/>
          <p:nvPr/>
        </p:nvSpPr>
        <p:spPr>
          <a:xfrm>
            <a:off x="490714" y="-67692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F6FEC-8BC0-1446-83EE-55C07959EA74}"/>
              </a:ext>
            </a:extLst>
          </p:cNvPr>
          <p:cNvSpPr txBox="1"/>
          <p:nvPr/>
        </p:nvSpPr>
        <p:spPr>
          <a:xfrm>
            <a:off x="460406" y="3083700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2428138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32F9355-338A-8248-9D4C-FB9D41EE1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36"/>
            <a:ext cx="12192000" cy="65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41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E69970-18A0-A340-B336-5ACAD67AE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" r="13803"/>
          <a:stretch/>
        </p:blipFill>
        <p:spPr>
          <a:xfrm>
            <a:off x="490329" y="3344362"/>
            <a:ext cx="8957231" cy="3562647"/>
          </a:xfrm>
          <a:prstGeom prst="rect">
            <a:avLst/>
          </a:prstGeom>
        </p:spPr>
      </p:pic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5AE75D8E-C023-E945-8ECE-3BE1E5876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3"/>
          <a:stretch/>
        </p:blipFill>
        <p:spPr>
          <a:xfrm>
            <a:off x="7553772" y="79513"/>
            <a:ext cx="3456259" cy="3447063"/>
          </a:xfrm>
          <a:prstGeom prst="rect">
            <a:avLst/>
          </a:prstGeom>
        </p:spPr>
      </p:pic>
      <p:pic>
        <p:nvPicPr>
          <p:cNvPr id="17" name="Picture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5D696577-91B6-3D4C-9208-2D8037BE0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7"/>
          <a:stretch/>
        </p:blipFill>
        <p:spPr>
          <a:xfrm>
            <a:off x="490331" y="79512"/>
            <a:ext cx="6361044" cy="3421388"/>
          </a:xfrm>
          <a:prstGeom prst="rect">
            <a:avLst/>
          </a:prstGeom>
        </p:spPr>
      </p:pic>
      <p:pic>
        <p:nvPicPr>
          <p:cNvPr id="18" name="Picture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894C23-E435-444A-8257-A92643AE8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45" r="-211"/>
          <a:stretch/>
        </p:blipFill>
        <p:spPr>
          <a:xfrm>
            <a:off x="10449035" y="3351762"/>
            <a:ext cx="1444488" cy="33007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FBF33C-6348-E147-ABA6-7F21145EDCE9}"/>
              </a:ext>
            </a:extLst>
          </p:cNvPr>
          <p:cNvSpPr txBox="1"/>
          <p:nvPr/>
        </p:nvSpPr>
        <p:spPr>
          <a:xfrm rot="16200000">
            <a:off x="-3198167" y="3063492"/>
            <a:ext cx="685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1627B2-46EA-6444-BF5D-53CA02FF0494}"/>
              </a:ext>
            </a:extLst>
          </p:cNvPr>
          <p:cNvSpPr txBox="1"/>
          <p:nvPr/>
        </p:nvSpPr>
        <p:spPr>
          <a:xfrm>
            <a:off x="6093999" y="2220764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D7C113-BD8B-BD48-B19E-48FC0EC60B26}"/>
              </a:ext>
            </a:extLst>
          </p:cNvPr>
          <p:cNvSpPr txBox="1"/>
          <p:nvPr/>
        </p:nvSpPr>
        <p:spPr>
          <a:xfrm>
            <a:off x="6053064" y="472249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AF45E7-8839-8E42-8782-851CE15AC0FB}"/>
              </a:ext>
            </a:extLst>
          </p:cNvPr>
          <p:cNvCxnSpPr>
            <a:cxnSpLocks/>
          </p:cNvCxnSpPr>
          <p:nvPr/>
        </p:nvCxnSpPr>
        <p:spPr>
          <a:xfrm flipV="1">
            <a:off x="6853673" y="897573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0A8E94-D633-9D43-A45C-6B19A40342EB}"/>
              </a:ext>
            </a:extLst>
          </p:cNvPr>
          <p:cNvCxnSpPr>
            <a:cxnSpLocks/>
          </p:cNvCxnSpPr>
          <p:nvPr/>
        </p:nvCxnSpPr>
        <p:spPr>
          <a:xfrm>
            <a:off x="6853953" y="1663068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C405416-014E-464D-AB4A-CE1DDABAC1FA}"/>
              </a:ext>
            </a:extLst>
          </p:cNvPr>
          <p:cNvSpPr txBox="1"/>
          <p:nvPr/>
        </p:nvSpPr>
        <p:spPr>
          <a:xfrm>
            <a:off x="10748691" y="2167756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BC81C5-B9DB-A04C-B1C0-F759ACE44A38}"/>
              </a:ext>
            </a:extLst>
          </p:cNvPr>
          <p:cNvSpPr txBox="1"/>
          <p:nvPr/>
        </p:nvSpPr>
        <p:spPr>
          <a:xfrm>
            <a:off x="10707756" y="41924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9D8DFA-D8F2-2048-BC93-44C8E118C855}"/>
              </a:ext>
            </a:extLst>
          </p:cNvPr>
          <p:cNvCxnSpPr>
            <a:cxnSpLocks/>
          </p:cNvCxnSpPr>
          <p:nvPr/>
        </p:nvCxnSpPr>
        <p:spPr>
          <a:xfrm flipV="1">
            <a:off x="11508365" y="844565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55E084-3BD8-A741-AB3D-73F444014A62}"/>
              </a:ext>
            </a:extLst>
          </p:cNvPr>
          <p:cNvCxnSpPr>
            <a:cxnSpLocks/>
          </p:cNvCxnSpPr>
          <p:nvPr/>
        </p:nvCxnSpPr>
        <p:spPr>
          <a:xfrm>
            <a:off x="11508645" y="1610060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42912-89A4-FF48-AD72-7EB8A98C24B3}"/>
              </a:ext>
            </a:extLst>
          </p:cNvPr>
          <p:cNvSpPr txBox="1"/>
          <p:nvPr/>
        </p:nvSpPr>
        <p:spPr>
          <a:xfrm>
            <a:off x="8835882" y="5513933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1FC800-561F-E840-A68E-E83AEB43F1D1}"/>
              </a:ext>
            </a:extLst>
          </p:cNvPr>
          <p:cNvSpPr txBox="1"/>
          <p:nvPr/>
        </p:nvSpPr>
        <p:spPr>
          <a:xfrm>
            <a:off x="8794947" y="3765418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30F1AC6-C1EB-164B-8989-4F839453680B}"/>
              </a:ext>
            </a:extLst>
          </p:cNvPr>
          <p:cNvCxnSpPr>
            <a:cxnSpLocks/>
          </p:cNvCxnSpPr>
          <p:nvPr/>
        </p:nvCxnSpPr>
        <p:spPr>
          <a:xfrm flipV="1">
            <a:off x="9595556" y="4190742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2AC086-A286-584E-A4FD-6C0B9A0E19C5}"/>
              </a:ext>
            </a:extLst>
          </p:cNvPr>
          <p:cNvCxnSpPr>
            <a:cxnSpLocks/>
          </p:cNvCxnSpPr>
          <p:nvPr/>
        </p:nvCxnSpPr>
        <p:spPr>
          <a:xfrm>
            <a:off x="9595836" y="4956237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A55735-0A87-2D49-A406-C3EAF64A9DD9}"/>
              </a:ext>
            </a:extLst>
          </p:cNvPr>
          <p:cNvSpPr txBox="1"/>
          <p:nvPr/>
        </p:nvSpPr>
        <p:spPr>
          <a:xfrm>
            <a:off x="7406993" y="-70290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00DC8A-E32D-B04B-B131-3A4355039FD9}"/>
              </a:ext>
            </a:extLst>
          </p:cNvPr>
          <p:cNvSpPr txBox="1"/>
          <p:nvPr/>
        </p:nvSpPr>
        <p:spPr>
          <a:xfrm>
            <a:off x="7900777" y="12339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5D383A-C278-E84D-9576-A3590D553D8B}"/>
              </a:ext>
            </a:extLst>
          </p:cNvPr>
          <p:cNvSpPr txBox="1"/>
          <p:nvPr/>
        </p:nvSpPr>
        <p:spPr>
          <a:xfrm>
            <a:off x="8444358" y="2950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9499A6-0D3B-CD46-B97C-9F167E202956}"/>
              </a:ext>
            </a:extLst>
          </p:cNvPr>
          <p:cNvSpPr txBox="1"/>
          <p:nvPr/>
        </p:nvSpPr>
        <p:spPr>
          <a:xfrm>
            <a:off x="8949858" y="5398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FFB30F-D741-1D4B-903E-C1BEDF8EB5E7}"/>
              </a:ext>
            </a:extLst>
          </p:cNvPr>
          <p:cNvSpPr txBox="1"/>
          <p:nvPr/>
        </p:nvSpPr>
        <p:spPr>
          <a:xfrm>
            <a:off x="9487696" y="-120543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0A40C5-5975-F74F-A57C-9A1CB3AA1A0C}"/>
              </a:ext>
            </a:extLst>
          </p:cNvPr>
          <p:cNvSpPr txBox="1"/>
          <p:nvPr/>
        </p:nvSpPr>
        <p:spPr>
          <a:xfrm>
            <a:off x="10012191" y="8523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55EE5C-D081-9E45-8FA7-4ECAA2FD1AEF}"/>
              </a:ext>
            </a:extLst>
          </p:cNvPr>
          <p:cNvSpPr txBox="1"/>
          <p:nvPr/>
        </p:nvSpPr>
        <p:spPr>
          <a:xfrm>
            <a:off x="10453276" y="148558"/>
            <a:ext cx="458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0C7D3A-42EC-EA4A-943A-1695691D18CD}"/>
              </a:ext>
            </a:extLst>
          </p:cNvPr>
          <p:cNvSpPr txBox="1"/>
          <p:nvPr/>
        </p:nvSpPr>
        <p:spPr>
          <a:xfrm>
            <a:off x="1375329" y="50962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0E8762-40C8-0542-95D0-B9E0E4BFE982}"/>
              </a:ext>
            </a:extLst>
          </p:cNvPr>
          <p:cNvSpPr txBox="1"/>
          <p:nvPr/>
        </p:nvSpPr>
        <p:spPr>
          <a:xfrm>
            <a:off x="2863750" y="-10631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EAA9F8-8D58-BC41-AFEB-8C1A3EC7FDEB}"/>
              </a:ext>
            </a:extLst>
          </p:cNvPr>
          <p:cNvSpPr txBox="1"/>
          <p:nvPr/>
        </p:nvSpPr>
        <p:spPr>
          <a:xfrm>
            <a:off x="4319588" y="13536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A87695-DFF5-0A41-BAE5-626A2464D6C3}"/>
              </a:ext>
            </a:extLst>
          </p:cNvPr>
          <p:cNvSpPr txBox="1"/>
          <p:nvPr/>
        </p:nvSpPr>
        <p:spPr>
          <a:xfrm>
            <a:off x="5714402" y="513931"/>
            <a:ext cx="46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2FBEFA-0C27-104E-98D4-A76A05E4C5BF}"/>
              </a:ext>
            </a:extLst>
          </p:cNvPr>
          <p:cNvSpPr txBox="1"/>
          <p:nvPr/>
        </p:nvSpPr>
        <p:spPr>
          <a:xfrm>
            <a:off x="309975" y="-70290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EB4243-02D9-CA45-B0DF-1EE54288FBA1}"/>
              </a:ext>
            </a:extLst>
          </p:cNvPr>
          <p:cNvSpPr txBox="1"/>
          <p:nvPr/>
        </p:nvSpPr>
        <p:spPr>
          <a:xfrm>
            <a:off x="279667" y="3226874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646662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timeline&#10;&#10;Description automatically generated">
            <a:extLst>
              <a:ext uri="{FF2B5EF4-FFF2-40B4-BE49-F238E27FC236}">
                <a16:creationId xmlns:a16="http://schemas.microsoft.com/office/drawing/2014/main" id="{6AC2E327-87FF-7549-9F6A-93581614F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7" y="268038"/>
            <a:ext cx="11873345" cy="6321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C44E4-0CA8-2C42-BE95-7F0E28F54100}"/>
              </a:ext>
            </a:extLst>
          </p:cNvPr>
          <p:cNvSpPr txBox="1"/>
          <p:nvPr/>
        </p:nvSpPr>
        <p:spPr>
          <a:xfrm>
            <a:off x="6922" y="63183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53D25-DFA1-A545-ACBE-41DF5D66844D}"/>
              </a:ext>
            </a:extLst>
          </p:cNvPr>
          <p:cNvSpPr txBox="1"/>
          <p:nvPr/>
        </p:nvSpPr>
        <p:spPr>
          <a:xfrm>
            <a:off x="5828068" y="63183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6145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3A305B5F-DB63-3445-9506-F0A839818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78631"/>
            <a:ext cx="6138154" cy="6243638"/>
          </a:xfrm>
          <a:prstGeom prst="rect">
            <a:avLst/>
          </a:prstGeom>
        </p:spPr>
      </p:pic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EF4D1CF8-7018-6B4C-99E5-455F86238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846" y="478631"/>
            <a:ext cx="6138154" cy="6243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840988-8044-5B4D-9EA7-75AEC1FF7044}"/>
              </a:ext>
            </a:extLst>
          </p:cNvPr>
          <p:cNvSpPr txBox="1"/>
          <p:nvPr/>
        </p:nvSpPr>
        <p:spPr>
          <a:xfrm>
            <a:off x="153467" y="78521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1236D-F5C4-AF4B-8659-C129C7ABD53B}"/>
              </a:ext>
            </a:extLst>
          </p:cNvPr>
          <p:cNvSpPr txBox="1"/>
          <p:nvPr/>
        </p:nvSpPr>
        <p:spPr>
          <a:xfrm>
            <a:off x="6138155" y="78521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204848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85A109FD-1CFB-8C43-9069-D0BD2BEB6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0"/>
          <a:stretch/>
        </p:blipFill>
        <p:spPr>
          <a:xfrm>
            <a:off x="3020290" y="0"/>
            <a:ext cx="9171709" cy="6858000"/>
          </a:xfrm>
          <a:prstGeom prst="rect">
            <a:avLst/>
          </a:prstGeom>
        </p:spPr>
      </p:pic>
      <p:sp>
        <p:nvSpPr>
          <p:cNvPr id="4" name="Left Bracket 3">
            <a:extLst>
              <a:ext uri="{FF2B5EF4-FFF2-40B4-BE49-F238E27FC236}">
                <a16:creationId xmlns:a16="http://schemas.microsoft.com/office/drawing/2014/main" id="{336F9B40-E5EE-244E-A9F2-77276949B19F}"/>
              </a:ext>
            </a:extLst>
          </p:cNvPr>
          <p:cNvSpPr/>
          <p:nvPr/>
        </p:nvSpPr>
        <p:spPr>
          <a:xfrm>
            <a:off x="3821087" y="876300"/>
            <a:ext cx="45719" cy="526472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565D39B8-5058-CC4D-8964-21398FED4DF6}"/>
              </a:ext>
            </a:extLst>
          </p:cNvPr>
          <p:cNvSpPr/>
          <p:nvPr/>
        </p:nvSpPr>
        <p:spPr>
          <a:xfrm>
            <a:off x="3690853" y="1870361"/>
            <a:ext cx="45719" cy="81741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B5E94CCF-6E6E-0E42-997A-74227E47E0D3}"/>
              </a:ext>
            </a:extLst>
          </p:cNvPr>
          <p:cNvSpPr/>
          <p:nvPr/>
        </p:nvSpPr>
        <p:spPr>
          <a:xfrm>
            <a:off x="3866806" y="2860963"/>
            <a:ext cx="49875" cy="81741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8DD23B11-4A82-B74B-907A-DBF9522F00FD}"/>
              </a:ext>
            </a:extLst>
          </p:cNvPr>
          <p:cNvSpPr/>
          <p:nvPr/>
        </p:nvSpPr>
        <p:spPr>
          <a:xfrm>
            <a:off x="2946861" y="4475017"/>
            <a:ext cx="73429" cy="858981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34F2D-E033-5743-B323-8D3DA0F36FED}"/>
              </a:ext>
            </a:extLst>
          </p:cNvPr>
          <p:cNvSpPr txBox="1"/>
          <p:nvPr/>
        </p:nvSpPr>
        <p:spPr>
          <a:xfrm>
            <a:off x="2767450" y="962894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Aggregation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8EE4A-841F-6C4F-B59D-E5AAF95C9244}"/>
              </a:ext>
            </a:extLst>
          </p:cNvPr>
          <p:cNvSpPr txBox="1"/>
          <p:nvPr/>
        </p:nvSpPr>
        <p:spPr>
          <a:xfrm>
            <a:off x="2736279" y="2102916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Coloration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E0E11-939E-AC4A-8D24-2E2E554A2328}"/>
              </a:ext>
            </a:extLst>
          </p:cNvPr>
          <p:cNvSpPr txBox="1"/>
          <p:nvPr/>
        </p:nvSpPr>
        <p:spPr>
          <a:xfrm>
            <a:off x="3238505" y="3095004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3DE11-C455-9A4C-A8A9-2CF9E2FE5CA1}"/>
              </a:ext>
            </a:extLst>
          </p:cNvPr>
          <p:cNvSpPr txBox="1"/>
          <p:nvPr/>
        </p:nvSpPr>
        <p:spPr>
          <a:xfrm>
            <a:off x="1943794" y="4750618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Size*Shape</a:t>
            </a:r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EF43F53F-5417-AA45-B29A-330134526473}"/>
              </a:ext>
            </a:extLst>
          </p:cNvPr>
          <p:cNvSpPr/>
          <p:nvPr/>
        </p:nvSpPr>
        <p:spPr>
          <a:xfrm>
            <a:off x="1898079" y="178136"/>
            <a:ext cx="156555" cy="5282524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82FA8-E356-324C-9EC7-69403CB4A697}"/>
              </a:ext>
            </a:extLst>
          </p:cNvPr>
          <p:cNvSpPr txBox="1"/>
          <p:nvPr/>
        </p:nvSpPr>
        <p:spPr>
          <a:xfrm>
            <a:off x="1163793" y="2427793"/>
            <a:ext cx="110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Species Traits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4FAEF80C-B7C6-614B-91A2-46499A2D18F2}"/>
              </a:ext>
            </a:extLst>
          </p:cNvPr>
          <p:cNvSpPr/>
          <p:nvPr/>
        </p:nvSpPr>
        <p:spPr>
          <a:xfrm>
            <a:off x="1907083" y="5528707"/>
            <a:ext cx="147551" cy="858981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7960B-A336-DA45-A3FA-46F595ECB9C2}"/>
              </a:ext>
            </a:extLst>
          </p:cNvPr>
          <p:cNvSpPr txBox="1"/>
          <p:nvPr/>
        </p:nvSpPr>
        <p:spPr>
          <a:xfrm>
            <a:off x="1163793" y="5696582"/>
            <a:ext cx="110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Habitat Traits</a:t>
            </a:r>
          </a:p>
        </p:txBody>
      </p:sp>
    </p:spTree>
    <p:extLst>
      <p:ext uri="{BB962C8B-B14F-4D97-AF65-F5344CB8AC3E}">
        <p14:creationId xmlns:p14="http://schemas.microsoft.com/office/powerpoint/2010/main" val="3315168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78453CA-92F6-C542-8B26-5E72C6B9C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81" y="45304"/>
            <a:ext cx="7397285" cy="4924901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23F220-2CF8-2E48-AA2C-EC4157C0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60" y="4780280"/>
            <a:ext cx="6895838" cy="1791436"/>
          </a:xfrm>
          <a:prstGeom prst="rect">
            <a:avLst/>
          </a:prstGeom>
        </p:spPr>
      </p:pic>
      <p:sp>
        <p:nvSpPr>
          <p:cNvPr id="13" name="Left Bracket 12">
            <a:extLst>
              <a:ext uri="{FF2B5EF4-FFF2-40B4-BE49-F238E27FC236}">
                <a16:creationId xmlns:a16="http://schemas.microsoft.com/office/drawing/2014/main" id="{53CE4368-5CDE-7044-8557-70ACC26E04C7}"/>
              </a:ext>
            </a:extLst>
          </p:cNvPr>
          <p:cNvSpPr/>
          <p:nvPr/>
        </p:nvSpPr>
        <p:spPr>
          <a:xfrm>
            <a:off x="5259641" y="627359"/>
            <a:ext cx="45719" cy="439878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29FABBD-38E5-184D-9448-3890DB71C8AE}"/>
              </a:ext>
            </a:extLst>
          </p:cNvPr>
          <p:cNvSpPr/>
          <p:nvPr/>
        </p:nvSpPr>
        <p:spPr>
          <a:xfrm>
            <a:off x="5247157" y="1336311"/>
            <a:ext cx="45719" cy="65405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D5D32436-9136-9D44-81BF-AF8C18E569E8}"/>
              </a:ext>
            </a:extLst>
          </p:cNvPr>
          <p:cNvSpPr/>
          <p:nvPr/>
        </p:nvSpPr>
        <p:spPr>
          <a:xfrm>
            <a:off x="4843571" y="3225928"/>
            <a:ext cx="60661" cy="657704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CF050B-711A-0B4F-8A79-49E22A7F4438}"/>
              </a:ext>
            </a:extLst>
          </p:cNvPr>
          <p:cNvSpPr txBox="1"/>
          <p:nvPr/>
        </p:nvSpPr>
        <p:spPr>
          <a:xfrm>
            <a:off x="4449985" y="724187"/>
            <a:ext cx="931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Aggregation</a:t>
            </a:r>
            <a:endParaRPr 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ADB224-4415-CB4E-AB0A-8D7EC6CDBF35}"/>
              </a:ext>
            </a:extLst>
          </p:cNvPr>
          <p:cNvSpPr txBox="1"/>
          <p:nvPr/>
        </p:nvSpPr>
        <p:spPr>
          <a:xfrm>
            <a:off x="4535616" y="1511448"/>
            <a:ext cx="110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Coloration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51FA35-5939-3C4B-9D07-0A1766B39758}"/>
              </a:ext>
            </a:extLst>
          </p:cNvPr>
          <p:cNvSpPr txBox="1"/>
          <p:nvPr/>
        </p:nvSpPr>
        <p:spPr>
          <a:xfrm>
            <a:off x="3897882" y="3429000"/>
            <a:ext cx="110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Shape*Size bin</a:t>
            </a:r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318E341E-15E8-584E-AB94-461912D724C0}"/>
              </a:ext>
            </a:extLst>
          </p:cNvPr>
          <p:cNvSpPr/>
          <p:nvPr/>
        </p:nvSpPr>
        <p:spPr>
          <a:xfrm>
            <a:off x="3755527" y="86457"/>
            <a:ext cx="142355" cy="3797176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3873C0-4CE2-4D48-8982-4DB313B4D518}"/>
              </a:ext>
            </a:extLst>
          </p:cNvPr>
          <p:cNvSpPr txBox="1"/>
          <p:nvPr/>
        </p:nvSpPr>
        <p:spPr>
          <a:xfrm>
            <a:off x="3114780" y="1663340"/>
            <a:ext cx="868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Species Traits</a:t>
            </a:r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67A7F665-7B19-B142-B743-31CE6DC1C7D6}"/>
              </a:ext>
            </a:extLst>
          </p:cNvPr>
          <p:cNvSpPr/>
          <p:nvPr/>
        </p:nvSpPr>
        <p:spPr>
          <a:xfrm>
            <a:off x="3755527" y="3972791"/>
            <a:ext cx="142355" cy="580922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0F502F-68CB-864A-8AC8-DBE85EB9194D}"/>
              </a:ext>
            </a:extLst>
          </p:cNvPr>
          <p:cNvSpPr txBox="1"/>
          <p:nvPr/>
        </p:nvSpPr>
        <p:spPr>
          <a:xfrm>
            <a:off x="3114780" y="4047808"/>
            <a:ext cx="868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Habitat Traits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380CC3-C252-F943-8AC7-9EB6B52BCEA5}"/>
              </a:ext>
            </a:extLst>
          </p:cNvPr>
          <p:cNvSpPr/>
          <p:nvPr/>
        </p:nvSpPr>
        <p:spPr>
          <a:xfrm rot="5400000">
            <a:off x="4215605" y="2383582"/>
            <a:ext cx="1334228" cy="159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C00B1AEF-AB3A-4F46-924B-EF08ABE052A8}"/>
              </a:ext>
            </a:extLst>
          </p:cNvPr>
          <p:cNvSpPr/>
          <p:nvPr/>
        </p:nvSpPr>
        <p:spPr>
          <a:xfrm>
            <a:off x="5126642" y="2054498"/>
            <a:ext cx="49070" cy="647605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055EA0-3A17-1449-991C-447BD6613928}"/>
              </a:ext>
            </a:extLst>
          </p:cNvPr>
          <p:cNvSpPr txBox="1"/>
          <p:nvPr/>
        </p:nvSpPr>
        <p:spPr>
          <a:xfrm>
            <a:off x="4623609" y="2234641"/>
            <a:ext cx="110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Shape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E0C98D-3612-8741-A572-C861250B9815}"/>
              </a:ext>
            </a:extLst>
          </p:cNvPr>
          <p:cNvSpPr/>
          <p:nvPr/>
        </p:nvSpPr>
        <p:spPr>
          <a:xfrm rot="5400000">
            <a:off x="4635022" y="5567706"/>
            <a:ext cx="1334228" cy="159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4B552602-1100-3947-98C5-8C508995B9F9}"/>
              </a:ext>
            </a:extLst>
          </p:cNvPr>
          <p:cNvSpPr/>
          <p:nvPr/>
        </p:nvSpPr>
        <p:spPr>
          <a:xfrm>
            <a:off x="5286080" y="5011325"/>
            <a:ext cx="45719" cy="65405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AD0D87-702A-6A44-B7F6-E7C5CB9E2CEB}"/>
              </a:ext>
            </a:extLst>
          </p:cNvPr>
          <p:cNvSpPr txBox="1"/>
          <p:nvPr/>
        </p:nvSpPr>
        <p:spPr>
          <a:xfrm>
            <a:off x="4574539" y="5186462"/>
            <a:ext cx="110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Coloration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8BA0A3-5C40-B548-AC48-0C1516928361}"/>
              </a:ext>
            </a:extLst>
          </p:cNvPr>
          <p:cNvSpPr txBox="1"/>
          <p:nvPr/>
        </p:nvSpPr>
        <p:spPr>
          <a:xfrm>
            <a:off x="3158143" y="6630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600A6A-3FAA-7144-9259-C99F8EB11948}"/>
              </a:ext>
            </a:extLst>
          </p:cNvPr>
          <p:cNvSpPr txBox="1"/>
          <p:nvPr/>
        </p:nvSpPr>
        <p:spPr>
          <a:xfrm>
            <a:off x="3114780" y="4745486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813443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9D1459-1F36-A241-B193-45967280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70" y="1"/>
            <a:ext cx="8719200" cy="5441670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3D66FA2C-C315-C343-8ABF-DF376655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452" y="5119543"/>
            <a:ext cx="7910818" cy="15846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F00337-D52B-7145-B3FB-8CBDE81AD909}"/>
              </a:ext>
            </a:extLst>
          </p:cNvPr>
          <p:cNvSpPr txBox="1"/>
          <p:nvPr/>
        </p:nvSpPr>
        <p:spPr>
          <a:xfrm>
            <a:off x="1057021" y="-39758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2F6AE-D1FF-AF40-8E08-256E2188E6E4}"/>
              </a:ext>
            </a:extLst>
          </p:cNvPr>
          <p:cNvSpPr txBox="1"/>
          <p:nvPr/>
        </p:nvSpPr>
        <p:spPr>
          <a:xfrm>
            <a:off x="1013658" y="4897878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4A66E5-C9BC-AD48-AAB1-A11C352F7F76}"/>
              </a:ext>
            </a:extLst>
          </p:cNvPr>
          <p:cNvSpPr/>
          <p:nvPr/>
        </p:nvSpPr>
        <p:spPr>
          <a:xfrm>
            <a:off x="3472070" y="1775791"/>
            <a:ext cx="318052" cy="139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93F340-9B02-9C46-8AD0-164F93ADACD6}"/>
              </a:ext>
            </a:extLst>
          </p:cNvPr>
          <p:cNvSpPr/>
          <p:nvPr/>
        </p:nvSpPr>
        <p:spPr>
          <a:xfrm>
            <a:off x="4240696" y="5098457"/>
            <a:ext cx="318052" cy="139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F11AE22A-180E-8542-AC31-9297E48857DE}"/>
              </a:ext>
            </a:extLst>
          </p:cNvPr>
          <p:cNvSpPr/>
          <p:nvPr/>
        </p:nvSpPr>
        <p:spPr>
          <a:xfrm>
            <a:off x="4448700" y="160297"/>
            <a:ext cx="45719" cy="439878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1F2DDCBE-702F-AC4A-8CCF-B7E9F630DFEB}"/>
              </a:ext>
            </a:extLst>
          </p:cNvPr>
          <p:cNvSpPr/>
          <p:nvPr/>
        </p:nvSpPr>
        <p:spPr>
          <a:xfrm>
            <a:off x="4449065" y="643813"/>
            <a:ext cx="45719" cy="65405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BC77FCAF-0F61-E24C-8F92-EE5938D5B6E6}"/>
              </a:ext>
            </a:extLst>
          </p:cNvPr>
          <p:cNvSpPr/>
          <p:nvPr/>
        </p:nvSpPr>
        <p:spPr>
          <a:xfrm>
            <a:off x="3689705" y="2129426"/>
            <a:ext cx="60661" cy="657704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7E65E-80C0-BC41-924B-576A6BC149E2}"/>
              </a:ext>
            </a:extLst>
          </p:cNvPr>
          <p:cNvSpPr txBox="1"/>
          <p:nvPr/>
        </p:nvSpPr>
        <p:spPr>
          <a:xfrm>
            <a:off x="3356744" y="200335"/>
            <a:ext cx="1189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18EC9C-9F7C-E740-80AB-68293E7DD166}"/>
              </a:ext>
            </a:extLst>
          </p:cNvPr>
          <p:cNvSpPr txBox="1"/>
          <p:nvPr/>
        </p:nvSpPr>
        <p:spPr>
          <a:xfrm>
            <a:off x="3494298" y="773627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Coloration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9FA628-90F5-C34C-A0D2-13E7B3697426}"/>
              </a:ext>
            </a:extLst>
          </p:cNvPr>
          <p:cNvSpPr txBox="1"/>
          <p:nvPr/>
        </p:nvSpPr>
        <p:spPr>
          <a:xfrm>
            <a:off x="2325477" y="2294839"/>
            <a:ext cx="140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Shape*Size bin</a:t>
            </a:r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7D081459-E3C9-234B-B471-4B1680A1FDFF}"/>
              </a:ext>
            </a:extLst>
          </p:cNvPr>
          <p:cNvSpPr/>
          <p:nvPr/>
        </p:nvSpPr>
        <p:spPr>
          <a:xfrm>
            <a:off x="2297773" y="66260"/>
            <a:ext cx="125022" cy="4187687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76D81-71CB-914E-8503-ADD3063F91C3}"/>
              </a:ext>
            </a:extLst>
          </p:cNvPr>
          <p:cNvSpPr txBox="1"/>
          <p:nvPr/>
        </p:nvSpPr>
        <p:spPr>
          <a:xfrm>
            <a:off x="1001484" y="1917917"/>
            <a:ext cx="137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Species Traits</a:t>
            </a:r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C52B83B1-445D-6F4E-8FEC-D945455D1A8C}"/>
              </a:ext>
            </a:extLst>
          </p:cNvPr>
          <p:cNvSpPr/>
          <p:nvPr/>
        </p:nvSpPr>
        <p:spPr>
          <a:xfrm>
            <a:off x="2289107" y="4326655"/>
            <a:ext cx="125022" cy="446340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AA980-3B33-1049-9F9A-A7DD1FB7B1E1}"/>
              </a:ext>
            </a:extLst>
          </p:cNvPr>
          <p:cNvSpPr txBox="1"/>
          <p:nvPr/>
        </p:nvSpPr>
        <p:spPr>
          <a:xfrm>
            <a:off x="1056263" y="4395936"/>
            <a:ext cx="1244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Habitat Traits</a:t>
            </a:r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470E160C-162B-6446-BCDB-5117C42EE85A}"/>
              </a:ext>
            </a:extLst>
          </p:cNvPr>
          <p:cNvSpPr/>
          <p:nvPr/>
        </p:nvSpPr>
        <p:spPr>
          <a:xfrm>
            <a:off x="4322178" y="1363292"/>
            <a:ext cx="73513" cy="717300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4C8FA9-EB54-7C43-A979-FA173F562ECD}"/>
              </a:ext>
            </a:extLst>
          </p:cNvPr>
          <p:cNvSpPr txBox="1"/>
          <p:nvPr/>
        </p:nvSpPr>
        <p:spPr>
          <a:xfrm>
            <a:off x="3648837" y="1540994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45B682B1-6E3E-034F-9367-1A1CF335334A}"/>
              </a:ext>
            </a:extLst>
          </p:cNvPr>
          <p:cNvSpPr/>
          <p:nvPr/>
        </p:nvSpPr>
        <p:spPr>
          <a:xfrm>
            <a:off x="4499308" y="5247787"/>
            <a:ext cx="46188" cy="569918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77A73A-5DC8-E84F-B1D4-48244C214E5B}"/>
              </a:ext>
            </a:extLst>
          </p:cNvPr>
          <p:cNvSpPr txBox="1"/>
          <p:nvPr/>
        </p:nvSpPr>
        <p:spPr>
          <a:xfrm>
            <a:off x="3549584" y="5368427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Coloration</a:t>
            </a:r>
          </a:p>
        </p:txBody>
      </p:sp>
    </p:spTree>
    <p:extLst>
      <p:ext uri="{BB962C8B-B14F-4D97-AF65-F5344CB8AC3E}">
        <p14:creationId xmlns:p14="http://schemas.microsoft.com/office/powerpoint/2010/main" val="2141284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3CA4C7-3762-B744-906A-3B3594B30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06"/>
          <a:stretch/>
        </p:blipFill>
        <p:spPr>
          <a:xfrm>
            <a:off x="1832708" y="312581"/>
            <a:ext cx="10359292" cy="47828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718526-8745-AB48-A2FA-90EEC2E335F1}"/>
              </a:ext>
            </a:extLst>
          </p:cNvPr>
          <p:cNvSpPr txBox="1"/>
          <p:nvPr/>
        </p:nvSpPr>
        <p:spPr>
          <a:xfrm>
            <a:off x="6517004" y="-6516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36F7A-22F3-874D-86DB-25D962A612DC}"/>
              </a:ext>
            </a:extLst>
          </p:cNvPr>
          <p:cNvSpPr txBox="1"/>
          <p:nvPr/>
        </p:nvSpPr>
        <p:spPr>
          <a:xfrm>
            <a:off x="9848335" y="-6516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128F92-DCFD-6D4A-B939-65BB4C619CB5}"/>
              </a:ext>
            </a:extLst>
          </p:cNvPr>
          <p:cNvCxnSpPr/>
          <p:nvPr/>
        </p:nvCxnSpPr>
        <p:spPr>
          <a:xfrm flipH="1">
            <a:off x="7975600" y="169328"/>
            <a:ext cx="896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17C0BB-BACA-7946-9BE9-78FED5C7DF07}"/>
              </a:ext>
            </a:extLst>
          </p:cNvPr>
          <p:cNvCxnSpPr>
            <a:cxnSpLocks/>
          </p:cNvCxnSpPr>
          <p:nvPr/>
        </p:nvCxnSpPr>
        <p:spPr>
          <a:xfrm flipV="1">
            <a:off x="9089928" y="162016"/>
            <a:ext cx="896400" cy="7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DB78F6E-67B2-5A44-98DD-55CD3F6B2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4" t="75942" b="1334"/>
          <a:stretch/>
        </p:blipFill>
        <p:spPr>
          <a:xfrm>
            <a:off x="2277534" y="5442176"/>
            <a:ext cx="9914466" cy="13988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9ED7CE-685D-B94A-A35D-06D76B563A17}"/>
              </a:ext>
            </a:extLst>
          </p:cNvPr>
          <p:cNvSpPr txBox="1"/>
          <p:nvPr/>
        </p:nvSpPr>
        <p:spPr>
          <a:xfrm>
            <a:off x="6517004" y="5046418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Roving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3918B5-1486-8E46-B75F-BAC575259D29}"/>
              </a:ext>
            </a:extLst>
          </p:cNvPr>
          <p:cNvSpPr txBox="1"/>
          <p:nvPr/>
        </p:nvSpPr>
        <p:spPr>
          <a:xfrm>
            <a:off x="9848335" y="5046418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4E2A82-197C-CA4B-A092-DEF621098761}"/>
              </a:ext>
            </a:extLst>
          </p:cNvPr>
          <p:cNvCxnSpPr/>
          <p:nvPr/>
        </p:nvCxnSpPr>
        <p:spPr>
          <a:xfrm flipH="1">
            <a:off x="7975600" y="5280907"/>
            <a:ext cx="896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B36172-C786-1948-9AFB-64EB42B67F8B}"/>
              </a:ext>
            </a:extLst>
          </p:cNvPr>
          <p:cNvCxnSpPr>
            <a:cxnSpLocks/>
          </p:cNvCxnSpPr>
          <p:nvPr/>
        </p:nvCxnSpPr>
        <p:spPr>
          <a:xfrm flipV="1">
            <a:off x="9089928" y="5273595"/>
            <a:ext cx="896400" cy="7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841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389B949-86C8-6147-A6B8-383E87CB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704" y="147712"/>
            <a:ext cx="8607296" cy="5316706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AEBCA3A5-2B4A-5841-8BA1-F176F0BD9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813" y="5426672"/>
            <a:ext cx="7727353" cy="1425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8D6974-8016-7744-8629-F89BE9209579}"/>
              </a:ext>
            </a:extLst>
          </p:cNvPr>
          <p:cNvSpPr txBox="1"/>
          <p:nvPr/>
        </p:nvSpPr>
        <p:spPr>
          <a:xfrm>
            <a:off x="6278464" y="-6516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039DBD-8B12-CA4A-8FFF-D27FA2587004}"/>
              </a:ext>
            </a:extLst>
          </p:cNvPr>
          <p:cNvSpPr txBox="1"/>
          <p:nvPr/>
        </p:nvSpPr>
        <p:spPr>
          <a:xfrm>
            <a:off x="9609795" y="-6516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894CD5-9305-0949-96FB-F5844E935C98}"/>
              </a:ext>
            </a:extLst>
          </p:cNvPr>
          <p:cNvCxnSpPr/>
          <p:nvPr/>
        </p:nvCxnSpPr>
        <p:spPr>
          <a:xfrm flipH="1">
            <a:off x="7737060" y="169328"/>
            <a:ext cx="896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D09134-7209-834A-A434-9C98A052884A}"/>
              </a:ext>
            </a:extLst>
          </p:cNvPr>
          <p:cNvCxnSpPr>
            <a:cxnSpLocks/>
          </p:cNvCxnSpPr>
          <p:nvPr/>
        </p:nvCxnSpPr>
        <p:spPr>
          <a:xfrm flipV="1">
            <a:off x="8851388" y="162016"/>
            <a:ext cx="896400" cy="7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1701FC0-128C-6340-A17B-426748ACA946}"/>
              </a:ext>
            </a:extLst>
          </p:cNvPr>
          <p:cNvSpPr txBox="1"/>
          <p:nvPr/>
        </p:nvSpPr>
        <p:spPr>
          <a:xfrm>
            <a:off x="6265212" y="5152434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Roving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95B4F9-75AE-044E-818E-9946DA86BC96}"/>
              </a:ext>
            </a:extLst>
          </p:cNvPr>
          <p:cNvSpPr txBox="1"/>
          <p:nvPr/>
        </p:nvSpPr>
        <p:spPr>
          <a:xfrm>
            <a:off x="9596543" y="5152434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7FAA6D-CA75-5745-9B2D-C4F264561D81}"/>
              </a:ext>
            </a:extLst>
          </p:cNvPr>
          <p:cNvSpPr/>
          <p:nvPr/>
        </p:nvSpPr>
        <p:spPr>
          <a:xfrm>
            <a:off x="8260195" y="5207148"/>
            <a:ext cx="998484" cy="162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4C3997-1B9B-FB49-B523-69B694240AB2}"/>
              </a:ext>
            </a:extLst>
          </p:cNvPr>
          <p:cNvCxnSpPr/>
          <p:nvPr/>
        </p:nvCxnSpPr>
        <p:spPr>
          <a:xfrm flipH="1">
            <a:off x="7723808" y="5386923"/>
            <a:ext cx="896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553A3B-752A-644E-9AD2-9E80C77285AC}"/>
              </a:ext>
            </a:extLst>
          </p:cNvPr>
          <p:cNvCxnSpPr>
            <a:cxnSpLocks/>
          </p:cNvCxnSpPr>
          <p:nvPr/>
        </p:nvCxnSpPr>
        <p:spPr>
          <a:xfrm flipV="1">
            <a:off x="8838136" y="5379611"/>
            <a:ext cx="896400" cy="7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776306B-90E5-0448-BB10-1CB93C62E63E}"/>
              </a:ext>
            </a:extLst>
          </p:cNvPr>
          <p:cNvSpPr/>
          <p:nvPr/>
        </p:nvSpPr>
        <p:spPr>
          <a:xfrm>
            <a:off x="4440659" y="5349416"/>
            <a:ext cx="254649" cy="1096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8973C2-7409-494B-AE31-2E8C21F9000A}"/>
              </a:ext>
            </a:extLst>
          </p:cNvPr>
          <p:cNvSpPr/>
          <p:nvPr/>
        </p:nvSpPr>
        <p:spPr>
          <a:xfrm>
            <a:off x="3550824" y="2076475"/>
            <a:ext cx="254649" cy="1096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0D60E6-FD69-6C4A-A3EC-FA75410497BE}"/>
              </a:ext>
            </a:extLst>
          </p:cNvPr>
          <p:cNvSpPr txBox="1"/>
          <p:nvPr/>
        </p:nvSpPr>
        <p:spPr>
          <a:xfrm>
            <a:off x="685961" y="66258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E22495-2A67-3347-8EFA-09AF7B1FED4A}"/>
              </a:ext>
            </a:extLst>
          </p:cNvPr>
          <p:cNvSpPr txBox="1"/>
          <p:nvPr/>
        </p:nvSpPr>
        <p:spPr>
          <a:xfrm>
            <a:off x="642598" y="5003894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31" name="Left Bracket 30">
            <a:extLst>
              <a:ext uri="{FF2B5EF4-FFF2-40B4-BE49-F238E27FC236}">
                <a16:creationId xmlns:a16="http://schemas.microsoft.com/office/drawing/2014/main" id="{B4093877-2481-8A41-9FD2-CF1AA419B5E2}"/>
              </a:ext>
            </a:extLst>
          </p:cNvPr>
          <p:cNvSpPr/>
          <p:nvPr/>
        </p:nvSpPr>
        <p:spPr>
          <a:xfrm>
            <a:off x="4622419" y="240953"/>
            <a:ext cx="45719" cy="439878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AFD94898-F702-3246-B0D0-AECB3709130C}"/>
              </a:ext>
            </a:extLst>
          </p:cNvPr>
          <p:cNvSpPr/>
          <p:nvPr/>
        </p:nvSpPr>
        <p:spPr>
          <a:xfrm>
            <a:off x="4649309" y="774072"/>
            <a:ext cx="45719" cy="65405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Left Bracket 32">
            <a:extLst>
              <a:ext uri="{FF2B5EF4-FFF2-40B4-BE49-F238E27FC236}">
                <a16:creationId xmlns:a16="http://schemas.microsoft.com/office/drawing/2014/main" id="{77777EF4-C236-B048-9707-53BF638A3271}"/>
              </a:ext>
            </a:extLst>
          </p:cNvPr>
          <p:cNvSpPr/>
          <p:nvPr/>
        </p:nvSpPr>
        <p:spPr>
          <a:xfrm>
            <a:off x="3707895" y="2270843"/>
            <a:ext cx="60661" cy="657704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C8D990-5E2D-0140-A9A0-17B1C67444C4}"/>
              </a:ext>
            </a:extLst>
          </p:cNvPr>
          <p:cNvSpPr txBox="1"/>
          <p:nvPr/>
        </p:nvSpPr>
        <p:spPr>
          <a:xfrm>
            <a:off x="3480400" y="188406"/>
            <a:ext cx="118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schooling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EC5D56-B66F-8F46-9F67-9C04F2A5611A}"/>
              </a:ext>
            </a:extLst>
          </p:cNvPr>
          <p:cNvSpPr txBox="1"/>
          <p:nvPr/>
        </p:nvSpPr>
        <p:spPr>
          <a:xfrm>
            <a:off x="3584704" y="812320"/>
            <a:ext cx="1263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Coloration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camouflage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F1823F-A35D-A445-A91C-97F5A0228229}"/>
              </a:ext>
            </a:extLst>
          </p:cNvPr>
          <p:cNvSpPr txBox="1"/>
          <p:nvPr/>
        </p:nvSpPr>
        <p:spPr>
          <a:xfrm>
            <a:off x="1949446" y="2175627"/>
            <a:ext cx="1758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Shape*Size class</a:t>
            </a:r>
          </a:p>
          <a:p>
            <a:pPr algn="ctr"/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compressiform:size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4313FA56-8D82-514C-9C91-921368C964BF}"/>
              </a:ext>
            </a:extLst>
          </p:cNvPr>
          <p:cNvSpPr/>
          <p:nvPr/>
        </p:nvSpPr>
        <p:spPr>
          <a:xfrm>
            <a:off x="1883343" y="147712"/>
            <a:ext cx="90083" cy="4066203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0F99E9-EF23-8247-B29D-B8B227475EBB}"/>
              </a:ext>
            </a:extLst>
          </p:cNvPr>
          <p:cNvSpPr txBox="1"/>
          <p:nvPr/>
        </p:nvSpPr>
        <p:spPr>
          <a:xfrm>
            <a:off x="574548" y="1922586"/>
            <a:ext cx="137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Species Traits</a:t>
            </a:r>
          </a:p>
        </p:txBody>
      </p:sp>
      <p:sp>
        <p:nvSpPr>
          <p:cNvPr id="39" name="Left Bracket 38">
            <a:extLst>
              <a:ext uri="{FF2B5EF4-FFF2-40B4-BE49-F238E27FC236}">
                <a16:creationId xmlns:a16="http://schemas.microsoft.com/office/drawing/2014/main" id="{81EFCC9F-3A04-754F-A0FB-01DA5387435E}"/>
              </a:ext>
            </a:extLst>
          </p:cNvPr>
          <p:cNvSpPr/>
          <p:nvPr/>
        </p:nvSpPr>
        <p:spPr>
          <a:xfrm>
            <a:off x="1883343" y="4334086"/>
            <a:ext cx="90083" cy="563791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9390EE-4DB7-4C43-898C-C9C8AB664329}"/>
              </a:ext>
            </a:extLst>
          </p:cNvPr>
          <p:cNvSpPr txBox="1"/>
          <p:nvPr/>
        </p:nvSpPr>
        <p:spPr>
          <a:xfrm>
            <a:off x="639226" y="4462092"/>
            <a:ext cx="1244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Habitat Traits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3BFF79E6-476E-7D4B-8850-8141DC5475AA}"/>
              </a:ext>
            </a:extLst>
          </p:cNvPr>
          <p:cNvSpPr/>
          <p:nvPr/>
        </p:nvSpPr>
        <p:spPr>
          <a:xfrm>
            <a:off x="4494470" y="1498860"/>
            <a:ext cx="73513" cy="717300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277BF8-1765-9D4B-9D36-2985AA32E257}"/>
              </a:ext>
            </a:extLst>
          </p:cNvPr>
          <p:cNvSpPr txBox="1"/>
          <p:nvPr/>
        </p:nvSpPr>
        <p:spPr>
          <a:xfrm>
            <a:off x="3134927" y="1573278"/>
            <a:ext cx="139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</a:p>
          <a:p>
            <a:pPr algn="ctr"/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compressiform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B92EC271-545A-214B-BBF0-4CF4DFFF2AA0}"/>
              </a:ext>
            </a:extLst>
          </p:cNvPr>
          <p:cNvSpPr/>
          <p:nvPr/>
        </p:nvSpPr>
        <p:spPr>
          <a:xfrm>
            <a:off x="4603590" y="5541674"/>
            <a:ext cx="45719" cy="464428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BFDD6E-D4E3-8845-822D-0DF53035506B}"/>
              </a:ext>
            </a:extLst>
          </p:cNvPr>
          <p:cNvSpPr txBox="1"/>
          <p:nvPr/>
        </p:nvSpPr>
        <p:spPr>
          <a:xfrm>
            <a:off x="3490120" y="5512278"/>
            <a:ext cx="110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Coloration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camouflage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AB2227-258B-C746-BD5B-48DA282A2B06}"/>
              </a:ext>
            </a:extLst>
          </p:cNvPr>
          <p:cNvSpPr txBox="1"/>
          <p:nvPr/>
        </p:nvSpPr>
        <p:spPr>
          <a:xfrm>
            <a:off x="3197544" y="3196684"/>
            <a:ext cx="1396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pelagic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D90F6A-4379-E343-A448-ED5A409974F1}"/>
              </a:ext>
            </a:extLst>
          </p:cNvPr>
          <p:cNvSpPr txBox="1"/>
          <p:nvPr/>
        </p:nvSpPr>
        <p:spPr>
          <a:xfrm>
            <a:off x="3282221" y="4185132"/>
            <a:ext cx="1396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continuous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D2D72A0-87CD-754E-99F0-78DEAC77BA71}"/>
              </a:ext>
            </a:extLst>
          </p:cNvPr>
          <p:cNvCxnSpPr/>
          <p:nvPr/>
        </p:nvCxnSpPr>
        <p:spPr>
          <a:xfrm>
            <a:off x="4494470" y="4348374"/>
            <a:ext cx="353776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002184B-C187-914A-A949-88B745F8F3AC}"/>
              </a:ext>
            </a:extLst>
          </p:cNvPr>
          <p:cNvCxnSpPr/>
          <p:nvPr/>
        </p:nvCxnSpPr>
        <p:spPr>
          <a:xfrm>
            <a:off x="4248638" y="3350572"/>
            <a:ext cx="353776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09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389B949-86C8-6147-A6B8-383E87CB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704" y="147712"/>
            <a:ext cx="8607296" cy="53167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8D6974-8016-7744-8629-F89BE9209579}"/>
              </a:ext>
            </a:extLst>
          </p:cNvPr>
          <p:cNvSpPr txBox="1"/>
          <p:nvPr/>
        </p:nvSpPr>
        <p:spPr>
          <a:xfrm>
            <a:off x="6278464" y="-6516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039DBD-8B12-CA4A-8FFF-D27FA2587004}"/>
              </a:ext>
            </a:extLst>
          </p:cNvPr>
          <p:cNvSpPr txBox="1"/>
          <p:nvPr/>
        </p:nvSpPr>
        <p:spPr>
          <a:xfrm>
            <a:off x="9609795" y="-6516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894CD5-9305-0949-96FB-F5844E935C98}"/>
              </a:ext>
            </a:extLst>
          </p:cNvPr>
          <p:cNvCxnSpPr/>
          <p:nvPr/>
        </p:nvCxnSpPr>
        <p:spPr>
          <a:xfrm flipH="1">
            <a:off x="7737060" y="169328"/>
            <a:ext cx="896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D09134-7209-834A-A434-9C98A052884A}"/>
              </a:ext>
            </a:extLst>
          </p:cNvPr>
          <p:cNvCxnSpPr>
            <a:cxnSpLocks/>
          </p:cNvCxnSpPr>
          <p:nvPr/>
        </p:nvCxnSpPr>
        <p:spPr>
          <a:xfrm flipV="1">
            <a:off x="8851388" y="162016"/>
            <a:ext cx="896400" cy="7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37FAA6D-CA75-5745-9B2D-C4F264561D81}"/>
              </a:ext>
            </a:extLst>
          </p:cNvPr>
          <p:cNvSpPr/>
          <p:nvPr/>
        </p:nvSpPr>
        <p:spPr>
          <a:xfrm>
            <a:off x="8260195" y="5207148"/>
            <a:ext cx="998484" cy="162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8973C2-7409-494B-AE31-2E8C21F9000A}"/>
              </a:ext>
            </a:extLst>
          </p:cNvPr>
          <p:cNvSpPr/>
          <p:nvPr/>
        </p:nvSpPr>
        <p:spPr>
          <a:xfrm>
            <a:off x="3550824" y="2076475"/>
            <a:ext cx="254649" cy="1096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>
            <a:extLst>
              <a:ext uri="{FF2B5EF4-FFF2-40B4-BE49-F238E27FC236}">
                <a16:creationId xmlns:a16="http://schemas.microsoft.com/office/drawing/2014/main" id="{B4093877-2481-8A41-9FD2-CF1AA419B5E2}"/>
              </a:ext>
            </a:extLst>
          </p:cNvPr>
          <p:cNvSpPr/>
          <p:nvPr/>
        </p:nvSpPr>
        <p:spPr>
          <a:xfrm>
            <a:off x="4622419" y="240953"/>
            <a:ext cx="45719" cy="439878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AFD94898-F702-3246-B0D0-AECB3709130C}"/>
              </a:ext>
            </a:extLst>
          </p:cNvPr>
          <p:cNvSpPr/>
          <p:nvPr/>
        </p:nvSpPr>
        <p:spPr>
          <a:xfrm>
            <a:off x="4649309" y="774072"/>
            <a:ext cx="45719" cy="65405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Left Bracket 32">
            <a:extLst>
              <a:ext uri="{FF2B5EF4-FFF2-40B4-BE49-F238E27FC236}">
                <a16:creationId xmlns:a16="http://schemas.microsoft.com/office/drawing/2014/main" id="{77777EF4-C236-B048-9707-53BF638A3271}"/>
              </a:ext>
            </a:extLst>
          </p:cNvPr>
          <p:cNvSpPr/>
          <p:nvPr/>
        </p:nvSpPr>
        <p:spPr>
          <a:xfrm>
            <a:off x="3707895" y="2270843"/>
            <a:ext cx="60661" cy="657704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C8D990-5E2D-0140-A9A0-17B1C67444C4}"/>
              </a:ext>
            </a:extLst>
          </p:cNvPr>
          <p:cNvSpPr txBox="1"/>
          <p:nvPr/>
        </p:nvSpPr>
        <p:spPr>
          <a:xfrm>
            <a:off x="3480400" y="188406"/>
            <a:ext cx="118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schooling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EC5D56-B66F-8F46-9F67-9C04F2A5611A}"/>
              </a:ext>
            </a:extLst>
          </p:cNvPr>
          <p:cNvSpPr txBox="1"/>
          <p:nvPr/>
        </p:nvSpPr>
        <p:spPr>
          <a:xfrm>
            <a:off x="3584704" y="812320"/>
            <a:ext cx="1263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Coloration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camouflage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F1823F-A35D-A445-A91C-97F5A0228229}"/>
              </a:ext>
            </a:extLst>
          </p:cNvPr>
          <p:cNvSpPr txBox="1"/>
          <p:nvPr/>
        </p:nvSpPr>
        <p:spPr>
          <a:xfrm>
            <a:off x="1949446" y="2175627"/>
            <a:ext cx="1758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Shape*Size class</a:t>
            </a:r>
          </a:p>
          <a:p>
            <a:pPr algn="ctr"/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compressiform:size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4313FA56-8D82-514C-9C91-921368C964BF}"/>
              </a:ext>
            </a:extLst>
          </p:cNvPr>
          <p:cNvSpPr/>
          <p:nvPr/>
        </p:nvSpPr>
        <p:spPr>
          <a:xfrm>
            <a:off x="1883343" y="147712"/>
            <a:ext cx="90083" cy="4066203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0F99E9-EF23-8247-B29D-B8B227475EBB}"/>
              </a:ext>
            </a:extLst>
          </p:cNvPr>
          <p:cNvSpPr txBox="1"/>
          <p:nvPr/>
        </p:nvSpPr>
        <p:spPr>
          <a:xfrm>
            <a:off x="574548" y="1922586"/>
            <a:ext cx="137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Species Traits</a:t>
            </a:r>
          </a:p>
        </p:txBody>
      </p:sp>
      <p:sp>
        <p:nvSpPr>
          <p:cNvPr id="39" name="Left Bracket 38">
            <a:extLst>
              <a:ext uri="{FF2B5EF4-FFF2-40B4-BE49-F238E27FC236}">
                <a16:creationId xmlns:a16="http://schemas.microsoft.com/office/drawing/2014/main" id="{81EFCC9F-3A04-754F-A0FB-01DA5387435E}"/>
              </a:ext>
            </a:extLst>
          </p:cNvPr>
          <p:cNvSpPr/>
          <p:nvPr/>
        </p:nvSpPr>
        <p:spPr>
          <a:xfrm>
            <a:off x="1883343" y="4334086"/>
            <a:ext cx="90083" cy="563791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9390EE-4DB7-4C43-898C-C9C8AB664329}"/>
              </a:ext>
            </a:extLst>
          </p:cNvPr>
          <p:cNvSpPr txBox="1"/>
          <p:nvPr/>
        </p:nvSpPr>
        <p:spPr>
          <a:xfrm>
            <a:off x="639226" y="4462092"/>
            <a:ext cx="1244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Habitat Traits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3BFF79E6-476E-7D4B-8850-8141DC5475AA}"/>
              </a:ext>
            </a:extLst>
          </p:cNvPr>
          <p:cNvSpPr/>
          <p:nvPr/>
        </p:nvSpPr>
        <p:spPr>
          <a:xfrm>
            <a:off x="4494470" y="1498860"/>
            <a:ext cx="73513" cy="717300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277BF8-1765-9D4B-9D36-2985AA32E257}"/>
              </a:ext>
            </a:extLst>
          </p:cNvPr>
          <p:cNvSpPr txBox="1"/>
          <p:nvPr/>
        </p:nvSpPr>
        <p:spPr>
          <a:xfrm>
            <a:off x="3134927" y="1573278"/>
            <a:ext cx="139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</a:p>
          <a:p>
            <a:pPr algn="ctr"/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compressiform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AB2227-258B-C746-BD5B-48DA282A2B06}"/>
              </a:ext>
            </a:extLst>
          </p:cNvPr>
          <p:cNvSpPr txBox="1"/>
          <p:nvPr/>
        </p:nvSpPr>
        <p:spPr>
          <a:xfrm>
            <a:off x="3197544" y="3196684"/>
            <a:ext cx="1396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pelagic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D90F6A-4379-E343-A448-ED5A409974F1}"/>
              </a:ext>
            </a:extLst>
          </p:cNvPr>
          <p:cNvSpPr txBox="1"/>
          <p:nvPr/>
        </p:nvSpPr>
        <p:spPr>
          <a:xfrm>
            <a:off x="3282221" y="4185132"/>
            <a:ext cx="1396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continuous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D2D72A0-87CD-754E-99F0-78DEAC77BA71}"/>
              </a:ext>
            </a:extLst>
          </p:cNvPr>
          <p:cNvCxnSpPr/>
          <p:nvPr/>
        </p:nvCxnSpPr>
        <p:spPr>
          <a:xfrm>
            <a:off x="4494470" y="4348374"/>
            <a:ext cx="353776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002184B-C187-914A-A949-88B745F8F3AC}"/>
              </a:ext>
            </a:extLst>
          </p:cNvPr>
          <p:cNvCxnSpPr/>
          <p:nvPr/>
        </p:nvCxnSpPr>
        <p:spPr>
          <a:xfrm>
            <a:off x="4248638" y="3350572"/>
            <a:ext cx="353776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395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3F89E99-B1BC-F74A-8047-A68194371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7" y="3585754"/>
            <a:ext cx="5390605" cy="3188565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956FE81-81C0-1F41-B6BB-D802D69EB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78" y="156754"/>
            <a:ext cx="5390605" cy="3188565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C7B5EE0-A82B-7F46-BADB-BA011FEE3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547" y="3585754"/>
            <a:ext cx="5390605" cy="3188565"/>
          </a:xfrm>
          <a:prstGeom prst="rect">
            <a:avLst/>
          </a:prstGeom>
        </p:spPr>
      </p:pic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F185A5D4-14D3-D244-97F9-387A2E9CF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548" y="156754"/>
            <a:ext cx="5390605" cy="3188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E17AC5-7BD8-244C-A589-5E74C06878B6}"/>
              </a:ext>
            </a:extLst>
          </p:cNvPr>
          <p:cNvSpPr txBox="1"/>
          <p:nvPr/>
        </p:nvSpPr>
        <p:spPr>
          <a:xfrm>
            <a:off x="69389" y="0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F8E4E-AEE5-4E49-B416-E01BF2FEB035}"/>
              </a:ext>
            </a:extLst>
          </p:cNvPr>
          <p:cNvSpPr txBox="1"/>
          <p:nvPr/>
        </p:nvSpPr>
        <p:spPr>
          <a:xfrm>
            <a:off x="6096000" y="0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3CBCF9-E6C6-144E-863A-06788805AF8C}"/>
              </a:ext>
            </a:extLst>
          </p:cNvPr>
          <p:cNvSpPr txBox="1"/>
          <p:nvPr/>
        </p:nvSpPr>
        <p:spPr>
          <a:xfrm>
            <a:off x="-281" y="3385699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93F3DF-B214-6D48-A179-3696D5D6E103}"/>
              </a:ext>
            </a:extLst>
          </p:cNvPr>
          <p:cNvSpPr txBox="1"/>
          <p:nvPr/>
        </p:nvSpPr>
        <p:spPr>
          <a:xfrm>
            <a:off x="6096000" y="3385699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48E174-4072-6E47-B78A-A4533DB0EA97}"/>
              </a:ext>
            </a:extLst>
          </p:cNvPr>
          <p:cNvSpPr txBox="1"/>
          <p:nvPr/>
        </p:nvSpPr>
        <p:spPr>
          <a:xfrm>
            <a:off x="3983694" y="0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84018-8AA3-9449-A341-4BD46F484EAA}"/>
              </a:ext>
            </a:extLst>
          </p:cNvPr>
          <p:cNvSpPr txBox="1"/>
          <p:nvPr/>
        </p:nvSpPr>
        <p:spPr>
          <a:xfrm>
            <a:off x="10000036" y="3677066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52E42B-733F-EB4F-ABE4-7DC61FEB546C}"/>
              </a:ext>
            </a:extLst>
          </p:cNvPr>
          <p:cNvSpPr txBox="1"/>
          <p:nvPr/>
        </p:nvSpPr>
        <p:spPr>
          <a:xfrm>
            <a:off x="7252481" y="3425186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A5D872-3B24-2A4E-8749-A7EFCB5FE8EB}"/>
              </a:ext>
            </a:extLst>
          </p:cNvPr>
          <p:cNvSpPr txBox="1"/>
          <p:nvPr/>
        </p:nvSpPr>
        <p:spPr>
          <a:xfrm>
            <a:off x="7372339" y="1206138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CC943-B466-FB49-9DF7-8375A3295280}"/>
              </a:ext>
            </a:extLst>
          </p:cNvPr>
          <p:cNvSpPr txBox="1"/>
          <p:nvPr/>
        </p:nvSpPr>
        <p:spPr>
          <a:xfrm>
            <a:off x="10069708" y="13360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51D3C2-5A89-DF4E-8FD7-BF0F7A7054C6}"/>
              </a:ext>
            </a:extLst>
          </p:cNvPr>
          <p:cNvSpPr txBox="1"/>
          <p:nvPr/>
        </p:nvSpPr>
        <p:spPr>
          <a:xfrm>
            <a:off x="8676332" y="1390804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1613312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8981E821-4B2C-304F-8E8E-88584E63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16" y="153774"/>
            <a:ext cx="10124367" cy="670422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B6C4CB5-2247-8B41-8B2A-BC3C8647EB29}"/>
              </a:ext>
            </a:extLst>
          </p:cNvPr>
          <p:cNvSpPr txBox="1"/>
          <p:nvPr/>
        </p:nvSpPr>
        <p:spPr>
          <a:xfrm>
            <a:off x="1704121" y="3642823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951B43-25CD-C54C-9C86-E3E76656D639}"/>
              </a:ext>
            </a:extLst>
          </p:cNvPr>
          <p:cNvSpPr txBox="1"/>
          <p:nvPr/>
        </p:nvSpPr>
        <p:spPr>
          <a:xfrm>
            <a:off x="6046518" y="3621784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FC2F08-9A16-9340-AAA8-0ECB7B60250E}"/>
              </a:ext>
            </a:extLst>
          </p:cNvPr>
          <p:cNvSpPr txBox="1"/>
          <p:nvPr/>
        </p:nvSpPr>
        <p:spPr>
          <a:xfrm>
            <a:off x="6762680" y="3697015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D9AE30-845A-BC4C-823F-0B1998588DCC}"/>
              </a:ext>
            </a:extLst>
          </p:cNvPr>
          <p:cNvSpPr txBox="1"/>
          <p:nvPr/>
        </p:nvSpPr>
        <p:spPr>
          <a:xfrm>
            <a:off x="9298091" y="3559488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AA9C7-705B-D240-9D4E-F4FE69654857}"/>
              </a:ext>
            </a:extLst>
          </p:cNvPr>
          <p:cNvSpPr txBox="1"/>
          <p:nvPr/>
        </p:nvSpPr>
        <p:spPr>
          <a:xfrm>
            <a:off x="2381317" y="3299973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9E3A2C-F331-3149-9D4B-C05EB39F68BA}"/>
              </a:ext>
            </a:extLst>
          </p:cNvPr>
          <p:cNvSpPr txBox="1"/>
          <p:nvPr/>
        </p:nvSpPr>
        <p:spPr>
          <a:xfrm>
            <a:off x="1941994" y="2818766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923265-FC3A-4747-935E-DE05DD58B512}"/>
              </a:ext>
            </a:extLst>
          </p:cNvPr>
          <p:cNvSpPr txBox="1"/>
          <p:nvPr/>
        </p:nvSpPr>
        <p:spPr>
          <a:xfrm>
            <a:off x="2680876" y="675063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58CA9F-F6B9-2040-8D34-DDD61B0B4616}"/>
              </a:ext>
            </a:extLst>
          </p:cNvPr>
          <p:cNvSpPr txBox="1"/>
          <p:nvPr/>
        </p:nvSpPr>
        <p:spPr>
          <a:xfrm>
            <a:off x="3767242" y="1593487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DD2646-2E64-4E4B-BF64-068F7E4E7ED0}"/>
              </a:ext>
            </a:extLst>
          </p:cNvPr>
          <p:cNvSpPr txBox="1"/>
          <p:nvPr/>
        </p:nvSpPr>
        <p:spPr>
          <a:xfrm>
            <a:off x="4483477" y="2647955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D71EC7-DD66-5B49-92B6-82FD598E7A98}"/>
              </a:ext>
            </a:extLst>
          </p:cNvPr>
          <p:cNvSpPr txBox="1"/>
          <p:nvPr/>
        </p:nvSpPr>
        <p:spPr>
          <a:xfrm>
            <a:off x="5210322" y="2765084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B9D2BC-3458-3344-BDF8-6B7DEA55F00E}"/>
              </a:ext>
            </a:extLst>
          </p:cNvPr>
          <p:cNvSpPr txBox="1"/>
          <p:nvPr/>
        </p:nvSpPr>
        <p:spPr>
          <a:xfrm>
            <a:off x="5569420" y="1921254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C68EC6-08AA-6C44-A5DA-E37C69661FFE}"/>
              </a:ext>
            </a:extLst>
          </p:cNvPr>
          <p:cNvSpPr txBox="1"/>
          <p:nvPr/>
        </p:nvSpPr>
        <p:spPr>
          <a:xfrm>
            <a:off x="8837418" y="1778153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433F4D-4A36-034D-9535-25ADFF2E8335}"/>
              </a:ext>
            </a:extLst>
          </p:cNvPr>
          <p:cNvSpPr txBox="1"/>
          <p:nvPr/>
        </p:nvSpPr>
        <p:spPr>
          <a:xfrm>
            <a:off x="9536745" y="2380191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1109001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72B0F51C-C0E7-724A-84A5-C0A78A715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09" y="3577471"/>
            <a:ext cx="5570791" cy="3280529"/>
          </a:xfrm>
          <a:prstGeom prst="rect">
            <a:avLst/>
          </a:prstGeom>
        </p:spPr>
      </p:pic>
      <p:pic>
        <p:nvPicPr>
          <p:cNvPr id="36" name="Picture 35" descr="Chart, histogram, waterfall chart&#10;&#10;Description automatically generated">
            <a:extLst>
              <a:ext uri="{FF2B5EF4-FFF2-40B4-BE49-F238E27FC236}">
                <a16:creationId xmlns:a16="http://schemas.microsoft.com/office/drawing/2014/main" id="{FCD29BD7-23D4-E645-893B-8C14EBDBE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09" y="296942"/>
            <a:ext cx="5570791" cy="32805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BEFD2D-BF49-B64F-A805-A72DB65204AE}"/>
              </a:ext>
            </a:extLst>
          </p:cNvPr>
          <p:cNvSpPr txBox="1"/>
          <p:nvPr/>
        </p:nvSpPr>
        <p:spPr>
          <a:xfrm>
            <a:off x="6127631" y="-2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B16178-7D3A-5D4C-A559-72BF8A36EFEE}"/>
              </a:ext>
            </a:extLst>
          </p:cNvPr>
          <p:cNvSpPr txBox="1"/>
          <p:nvPr/>
        </p:nvSpPr>
        <p:spPr>
          <a:xfrm>
            <a:off x="6100231" y="3263334"/>
            <a:ext cx="56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A7A8C11-5410-BB4F-9E3A-D4EF011DC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208" y="3577469"/>
            <a:ext cx="5570794" cy="3280531"/>
          </a:xfrm>
          <a:prstGeom prst="rect">
            <a:avLst/>
          </a:prstGeom>
        </p:spPr>
      </p:pic>
      <p:pic>
        <p:nvPicPr>
          <p:cNvPr id="34" name="Picture 33" descr="Chart, bar chart&#10;&#10;Description automatically generated">
            <a:extLst>
              <a:ext uri="{FF2B5EF4-FFF2-40B4-BE49-F238E27FC236}">
                <a16:creationId xmlns:a16="http://schemas.microsoft.com/office/drawing/2014/main" id="{A2495EDD-7AEA-5F4B-9326-3163520DC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209" y="296941"/>
            <a:ext cx="5570791" cy="32805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A70F1B-2266-5D46-A8E0-5C8484A38D27}"/>
              </a:ext>
            </a:extLst>
          </p:cNvPr>
          <p:cNvSpPr txBox="1"/>
          <p:nvPr/>
        </p:nvSpPr>
        <p:spPr>
          <a:xfrm>
            <a:off x="4475029" y="173950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D6A31F-03E0-5849-AE49-A172C625DD17}"/>
              </a:ext>
            </a:extLst>
          </p:cNvPr>
          <p:cNvSpPr txBox="1"/>
          <p:nvPr/>
        </p:nvSpPr>
        <p:spPr>
          <a:xfrm>
            <a:off x="7495592" y="1708013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6A1D43-BE89-8845-AAFD-730B133ADDEB}"/>
              </a:ext>
            </a:extLst>
          </p:cNvPr>
          <p:cNvSpPr txBox="1"/>
          <p:nvPr/>
        </p:nvSpPr>
        <p:spPr>
          <a:xfrm>
            <a:off x="10804672" y="428020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305BD-068F-BF45-9341-3E45354C70A4}"/>
              </a:ext>
            </a:extLst>
          </p:cNvPr>
          <p:cNvSpPr txBox="1"/>
          <p:nvPr/>
        </p:nvSpPr>
        <p:spPr>
          <a:xfrm>
            <a:off x="8525706" y="161124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B3DC85-BC49-D949-9DB5-0D08DD28054A}"/>
              </a:ext>
            </a:extLst>
          </p:cNvPr>
          <p:cNvSpPr txBox="1"/>
          <p:nvPr/>
        </p:nvSpPr>
        <p:spPr>
          <a:xfrm>
            <a:off x="9638001" y="1903867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77D140-2362-7243-9273-C9A4E7F34B8E}"/>
              </a:ext>
            </a:extLst>
          </p:cNvPr>
          <p:cNvSpPr txBox="1"/>
          <p:nvPr/>
        </p:nvSpPr>
        <p:spPr>
          <a:xfrm>
            <a:off x="10719471" y="3741539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D65A04-5793-DF44-ABD6-81D9DF963A27}"/>
              </a:ext>
            </a:extLst>
          </p:cNvPr>
          <p:cNvSpPr txBox="1"/>
          <p:nvPr/>
        </p:nvSpPr>
        <p:spPr>
          <a:xfrm>
            <a:off x="7306694" y="3453962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700FCE-7441-E94D-A504-856AECA993B0}"/>
              </a:ext>
            </a:extLst>
          </p:cNvPr>
          <p:cNvSpPr txBox="1"/>
          <p:nvPr/>
        </p:nvSpPr>
        <p:spPr>
          <a:xfrm>
            <a:off x="8445364" y="3626318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FEBCA-7761-D64F-8443-0C450ED8D7A9}"/>
              </a:ext>
            </a:extLst>
          </p:cNvPr>
          <p:cNvSpPr txBox="1"/>
          <p:nvPr/>
        </p:nvSpPr>
        <p:spPr>
          <a:xfrm>
            <a:off x="293476" y="0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BDE0F1-AC64-B747-8380-5B2F164A7F73}"/>
              </a:ext>
            </a:extLst>
          </p:cNvPr>
          <p:cNvSpPr txBox="1"/>
          <p:nvPr/>
        </p:nvSpPr>
        <p:spPr>
          <a:xfrm>
            <a:off x="266255" y="3263334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2183255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C0D3951-3CB1-BB48-9201-A1781C9B1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27" y="130335"/>
            <a:ext cx="7567453" cy="4500597"/>
          </a:xfrm>
          <a:prstGeom prst="rect">
            <a:avLst/>
          </a:prstGeom>
        </p:spPr>
      </p:pic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3E75F1-89CE-5C42-9204-848535E8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096" y="4630932"/>
            <a:ext cx="6845184" cy="15024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CCD6DC-F2B8-E843-B0BB-9BE3478A7EF5}"/>
              </a:ext>
            </a:extLst>
          </p:cNvPr>
          <p:cNvSpPr/>
          <p:nvPr/>
        </p:nvSpPr>
        <p:spPr>
          <a:xfrm>
            <a:off x="887151" y="1617828"/>
            <a:ext cx="1170038" cy="1071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FD6CDC-5DD5-A64F-8053-7F3B7190D3FF}"/>
              </a:ext>
            </a:extLst>
          </p:cNvPr>
          <p:cNvSpPr/>
          <p:nvPr/>
        </p:nvSpPr>
        <p:spPr>
          <a:xfrm>
            <a:off x="1304047" y="4704314"/>
            <a:ext cx="1170038" cy="1071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3C21A2-594C-F643-8E69-47024C2F8EF5}"/>
              </a:ext>
            </a:extLst>
          </p:cNvPr>
          <p:cNvSpPr txBox="1"/>
          <p:nvPr/>
        </p:nvSpPr>
        <p:spPr>
          <a:xfrm rot="16200000">
            <a:off x="872303" y="2939714"/>
            <a:ext cx="107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085CD-A508-084C-90E1-28FCEC729104}"/>
              </a:ext>
            </a:extLst>
          </p:cNvPr>
          <p:cNvSpPr txBox="1"/>
          <p:nvPr/>
        </p:nvSpPr>
        <p:spPr>
          <a:xfrm>
            <a:off x="2087362" y="0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972873-60D9-B845-AFB7-EA6045900FF2}"/>
              </a:ext>
            </a:extLst>
          </p:cNvPr>
          <p:cNvSpPr txBox="1"/>
          <p:nvPr/>
        </p:nvSpPr>
        <p:spPr>
          <a:xfrm>
            <a:off x="2031076" y="4310026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2365836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2DAA583-285A-BC46-963B-7203A5B1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40" y="353870"/>
            <a:ext cx="10720319" cy="6504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C0DB66-2128-5143-A681-4DCEAA667614}"/>
              </a:ext>
            </a:extLst>
          </p:cNvPr>
          <p:cNvSpPr txBox="1"/>
          <p:nvPr/>
        </p:nvSpPr>
        <p:spPr>
          <a:xfrm>
            <a:off x="3141407" y="926870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EB640-26F0-0043-A6AE-A800027A67E4}"/>
              </a:ext>
            </a:extLst>
          </p:cNvPr>
          <p:cNvSpPr txBox="1"/>
          <p:nvPr/>
        </p:nvSpPr>
        <p:spPr>
          <a:xfrm>
            <a:off x="6243484" y="152533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20411-E213-C64C-9E7C-0B6A64CD799F}"/>
              </a:ext>
            </a:extLst>
          </p:cNvPr>
          <p:cNvSpPr txBox="1"/>
          <p:nvPr/>
        </p:nvSpPr>
        <p:spPr>
          <a:xfrm>
            <a:off x="9355394" y="1418031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6413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E8E0204-1869-EB4E-87E7-2697BAEB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89" y="144600"/>
            <a:ext cx="10138221" cy="671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2D0AC-9514-D644-986C-39825578FD64}"/>
              </a:ext>
            </a:extLst>
          </p:cNvPr>
          <p:cNvSpPr txBox="1"/>
          <p:nvPr/>
        </p:nvSpPr>
        <p:spPr>
          <a:xfrm>
            <a:off x="3293809" y="746761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0CA49-B81D-1E42-B7F7-7A267931E369}"/>
              </a:ext>
            </a:extLst>
          </p:cNvPr>
          <p:cNvSpPr txBox="1"/>
          <p:nvPr/>
        </p:nvSpPr>
        <p:spPr>
          <a:xfrm>
            <a:off x="6243484" y="-9698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189DA-76CB-CF49-AF6F-FB68637CCAE5}"/>
              </a:ext>
            </a:extLst>
          </p:cNvPr>
          <p:cNvSpPr txBox="1"/>
          <p:nvPr/>
        </p:nvSpPr>
        <p:spPr>
          <a:xfrm>
            <a:off x="9175284" y="1208426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29596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C492EDC-D85F-1442-B7D9-E73CB734C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5031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F89D1-EEDA-C946-893B-B53E2765940D}"/>
              </a:ext>
            </a:extLst>
          </p:cNvPr>
          <p:cNvSpPr txBox="1"/>
          <p:nvPr/>
        </p:nvSpPr>
        <p:spPr>
          <a:xfrm>
            <a:off x="2517729" y="784861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A9F4D-17F3-0C41-8430-F4307F2A56FF}"/>
              </a:ext>
            </a:extLst>
          </p:cNvPr>
          <p:cNvSpPr txBox="1"/>
          <p:nvPr/>
        </p:nvSpPr>
        <p:spPr>
          <a:xfrm>
            <a:off x="6078384" y="-8428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8DEAF6-78FB-6645-B80E-6F27D6A074C7}"/>
              </a:ext>
            </a:extLst>
          </p:cNvPr>
          <p:cNvSpPr txBox="1"/>
          <p:nvPr/>
        </p:nvSpPr>
        <p:spPr>
          <a:xfrm>
            <a:off x="9607084" y="1259226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40918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BDE5ADD0-A422-6F4D-9165-D71AA4BC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9" y="0"/>
            <a:ext cx="1196096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585154-9FC1-844C-9CF1-3957C3E35A4F}"/>
              </a:ext>
            </a:extLst>
          </p:cNvPr>
          <p:cNvSpPr txBox="1"/>
          <p:nvPr/>
        </p:nvSpPr>
        <p:spPr>
          <a:xfrm>
            <a:off x="2859560" y="71649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443A8-27B9-BC40-AAD7-4C0C0BBD19D4}"/>
              </a:ext>
            </a:extLst>
          </p:cNvPr>
          <p:cNvSpPr txBox="1"/>
          <p:nvPr/>
        </p:nvSpPr>
        <p:spPr>
          <a:xfrm>
            <a:off x="6334758" y="-109923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03678-8FCD-704D-A1B8-F76706FC87DC}"/>
              </a:ext>
            </a:extLst>
          </p:cNvPr>
          <p:cNvSpPr txBox="1"/>
          <p:nvPr/>
        </p:nvSpPr>
        <p:spPr>
          <a:xfrm>
            <a:off x="9786545" y="1203798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3616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BDE5ADD0-A422-6F4D-9165-D71AA4BC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866"/>
            <a:ext cx="10956832" cy="6282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585154-9FC1-844C-9CF1-3957C3E35A4F}"/>
              </a:ext>
            </a:extLst>
          </p:cNvPr>
          <p:cNvSpPr txBox="1"/>
          <p:nvPr/>
        </p:nvSpPr>
        <p:spPr>
          <a:xfrm>
            <a:off x="2503960" y="912758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443A8-27B9-BC40-AAD7-4C0C0BBD19D4}"/>
              </a:ext>
            </a:extLst>
          </p:cNvPr>
          <p:cNvSpPr txBox="1"/>
          <p:nvPr/>
        </p:nvSpPr>
        <p:spPr>
          <a:xfrm>
            <a:off x="5678674" y="161009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03678-8FCD-704D-A1B8-F76706FC87DC}"/>
              </a:ext>
            </a:extLst>
          </p:cNvPr>
          <p:cNvSpPr txBox="1"/>
          <p:nvPr/>
        </p:nvSpPr>
        <p:spPr>
          <a:xfrm>
            <a:off x="8846745" y="1349022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3405A-1E82-3041-AFE8-D119AFF2294E}"/>
              </a:ext>
            </a:extLst>
          </p:cNvPr>
          <p:cNvSpPr txBox="1"/>
          <p:nvPr/>
        </p:nvSpPr>
        <p:spPr>
          <a:xfrm>
            <a:off x="10342779" y="4501351"/>
            <a:ext cx="1601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Roving Density Greater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642C71-0A9F-0B42-9570-46ADBFC55333}"/>
              </a:ext>
            </a:extLst>
          </p:cNvPr>
          <p:cNvSpPr txBox="1"/>
          <p:nvPr/>
        </p:nvSpPr>
        <p:spPr>
          <a:xfrm>
            <a:off x="10342779" y="1302855"/>
            <a:ext cx="1601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5FC15C-C9EA-F842-B207-8637B6398B08}"/>
              </a:ext>
            </a:extLst>
          </p:cNvPr>
          <p:cNvCxnSpPr>
            <a:cxnSpLocks/>
          </p:cNvCxnSpPr>
          <p:nvPr/>
        </p:nvCxnSpPr>
        <p:spPr>
          <a:xfrm flipV="1">
            <a:off x="11144788" y="2296043"/>
            <a:ext cx="0" cy="10044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B20933-4A29-7A4C-9B9C-5C43E5DB633B}"/>
              </a:ext>
            </a:extLst>
          </p:cNvPr>
          <p:cNvCxnSpPr>
            <a:cxnSpLocks/>
          </p:cNvCxnSpPr>
          <p:nvPr/>
        </p:nvCxnSpPr>
        <p:spPr>
          <a:xfrm>
            <a:off x="11145068" y="3535677"/>
            <a:ext cx="0" cy="10044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392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650</Words>
  <Application>Microsoft Macintosh PowerPoint</Application>
  <PresentationFormat>Widescreen</PresentationFormat>
  <Paragraphs>347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Survey Comparison Project Figures</vt:lpstr>
      <vt:lpstr>SVC vs. Roving Surveys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SVC vs. Transect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Comparison Project Figures</dc:title>
  <dc:creator>Iris George</dc:creator>
  <cp:lastModifiedBy>Iris George</cp:lastModifiedBy>
  <cp:revision>33</cp:revision>
  <dcterms:created xsi:type="dcterms:W3CDTF">2021-07-16T16:18:39Z</dcterms:created>
  <dcterms:modified xsi:type="dcterms:W3CDTF">2021-12-17T23:24:41Z</dcterms:modified>
</cp:coreProperties>
</file>